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303" r:id="rId3"/>
    <p:sldId id="310" r:id="rId4"/>
    <p:sldId id="311" r:id="rId5"/>
    <p:sldId id="317" r:id="rId6"/>
    <p:sldId id="313" r:id="rId7"/>
    <p:sldId id="315" r:id="rId8"/>
    <p:sldId id="305" r:id="rId9"/>
    <p:sldId id="314" r:id="rId10"/>
    <p:sldId id="319" r:id="rId11"/>
    <p:sldId id="320" r:id="rId12"/>
    <p:sldId id="321" r:id="rId13"/>
    <p:sldId id="322" r:id="rId14"/>
    <p:sldId id="323" r:id="rId15"/>
    <p:sldId id="292" r:id="rId16"/>
    <p:sldId id="288" r:id="rId17"/>
    <p:sldId id="324" r:id="rId18"/>
    <p:sldId id="325" r:id="rId19"/>
    <p:sldId id="326" r:id="rId20"/>
    <p:sldId id="327" r:id="rId21"/>
    <p:sldId id="328" r:id="rId22"/>
    <p:sldId id="329" r:id="rId23"/>
    <p:sldId id="33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4" autoAdjust="0"/>
    <p:restoredTop sz="95464" autoAdjust="0"/>
  </p:normalViewPr>
  <p:slideViewPr>
    <p:cSldViewPr>
      <p:cViewPr varScale="1">
        <p:scale>
          <a:sx n="104" d="100"/>
          <a:sy n="104" d="100"/>
        </p:scale>
        <p:origin x="-4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notesViewPr>
    <p:cSldViewPr>
      <p:cViewPr varScale="1">
        <p:scale>
          <a:sx n="86" d="100"/>
          <a:sy n="86" d="100"/>
        </p:scale>
        <p:origin x="-225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C068-0FF1-44C8-8929-621A7AA1AB35}" type="slidenum">
              <a:rPr lang="en-US" smtClean="0"/>
              <a:pPr/>
              <a:t>‹#›</a:t>
            </a:fld>
            <a:endParaRPr lang="en-US"/>
          </a:p>
        </p:txBody>
      </p:sp>
      <p:sp>
        <p:nvSpPr>
          <p:cNvPr id="6" name="Date Placeholder 5"/>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C050F7-56EE-4DF9-81FD-710E7E2060D2}" type="datetimeFigureOut">
              <a:rPr lang="en-US" smtClean="0"/>
              <a:pPr/>
              <a:t>6/21/2010</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2864B-5882-49D4-BDFD-DF71DF388FC8}" type="datetimeFigureOut">
              <a:rPr lang="en-US" smtClean="0"/>
              <a:pPr/>
              <a:t>6/21/2010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0340A-DAED-45D2-87DD-4E0E02E59C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Transportation_plann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E0340A-DAED-45D2-87DD-4E0E02E59C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plans are transportation heavy</a:t>
            </a:r>
            <a:endParaRPr lang="en-US" dirty="0"/>
          </a:p>
        </p:txBody>
      </p:sp>
      <p:sp>
        <p:nvSpPr>
          <p:cNvPr id="4" name="Slide Number Placeholder 3"/>
          <p:cNvSpPr>
            <a:spLocks noGrp="1"/>
          </p:cNvSpPr>
          <p:nvPr>
            <p:ph type="sldNum" sz="quarter" idx="10"/>
          </p:nvPr>
        </p:nvSpPr>
        <p:spPr/>
        <p:txBody>
          <a:bodyPr/>
          <a:lstStyle/>
          <a:p>
            <a:fld id="{62E0340A-DAED-45D2-87DD-4E0E02E59CA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E0340A-DAED-45D2-87DD-4E0E02E59CA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D059F40-1608-4369-81F9-F11FD0778B53}" type="slidenum">
              <a:rPr lang="en-US"/>
              <a:pPr/>
              <a:t>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With input from experts at CDC, academia, multiple sectors, and key partners including RWJF, NIH we developed a conceptual framework to better visualize, categorize, and understand our research and programmatic efforts in physical activity policy.  The important components or aspects of policy are found on the vertical axis and the settings in which policy apply are defined by the sector and scale axes.</a:t>
            </a:r>
          </a:p>
          <a:p>
            <a:endParaRPr lang="en-US"/>
          </a:p>
          <a:p>
            <a:r>
              <a:rPr lang="en-US"/>
              <a:t>For example, I will talk in more detail about a worksite policy at CDC (local scale) that is being developed and implemented to improve access for physical activity.</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E0340A-DAED-45D2-87DD-4E0E02E59CA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E0340A-DAED-45D2-87DD-4E0E02E59CA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C6D44DFA-791C-49A0-A1E5-4B554443E860}"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E0340A-DAED-45D2-87DD-4E0E02E59CA5}"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E0340A-DAED-45D2-87DD-4E0E02E59CA5}"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1" dirty="0" smtClean="0"/>
              <a:t>road diet</a:t>
            </a:r>
            <a:r>
              <a:rPr lang="en-US" dirty="0" smtClean="0"/>
              <a:t> is a technique in </a:t>
            </a:r>
            <a:r>
              <a:rPr lang="en-US" dirty="0" smtClean="0">
                <a:hlinkClick r:id="rId3" action="ppaction://hlinkfile" tooltip="Transportation planning"/>
              </a:rPr>
              <a:t>transportation planning</a:t>
            </a:r>
            <a:r>
              <a:rPr lang="en-US" dirty="0" smtClean="0"/>
              <a:t> whereby a road is reduced in number of travel lanes and/or effective width in order to achieve systemic improvements.</a:t>
            </a:r>
            <a:endParaRPr lang="en-US" dirty="0"/>
          </a:p>
        </p:txBody>
      </p:sp>
      <p:sp>
        <p:nvSpPr>
          <p:cNvPr id="4" name="Slide Number Placeholder 3"/>
          <p:cNvSpPr>
            <a:spLocks noGrp="1"/>
          </p:cNvSpPr>
          <p:nvPr>
            <p:ph type="sldNum" sz="quarter" idx="10"/>
          </p:nvPr>
        </p:nvSpPr>
        <p:spPr/>
        <p:txBody>
          <a:bodyPr/>
          <a:lstStyle/>
          <a:p>
            <a:fld id="{62E0340A-DAED-45D2-87DD-4E0E02E59CA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lgn="ctr" eaLnBrk="1" latinLnBrk="0" hangingPunct="1"/>
            <a:endParaRPr lang="en-US" sz="2000" dirty="0">
              <a:solidFill>
                <a:srgbClr val="FFFFFF"/>
              </a:solidFill>
            </a:endParaRPr>
          </a:p>
        </p:txBody>
      </p:sp>
      <p:sp>
        <p:nvSpPr>
          <p:cNvPr id="19" name="Footer Placeholder 18"/>
          <p:cNvSpPr>
            <a:spLocks noGrp="1"/>
          </p:cNvSpPr>
          <p:nvPr>
            <p:ph type="ftr" sz="quarter" idx="11"/>
          </p:nvPr>
        </p:nvSpPr>
        <p:spPr/>
        <p:txBody>
          <a:bodyPr/>
          <a:lstStyle/>
          <a:p>
            <a:r>
              <a:rPr lang="en-US" smtClean="0"/>
              <a:t>Physical Activity Policy Research Network – AMP Study</a:t>
            </a:r>
            <a:endParaRPr lang="en-US" dirty="0" smtClean="0"/>
          </a:p>
        </p:txBody>
      </p:sp>
      <p:sp>
        <p:nvSpPr>
          <p:cNvPr id="27" name="Slide Number Placeholder 26"/>
          <p:cNvSpPr>
            <a:spLocks noGrp="1"/>
          </p:cNvSpPr>
          <p:nvPr>
            <p:ph type="sldNum" sz="quarter" idx="12"/>
          </p:nvPr>
        </p:nvSpPr>
        <p:spPr/>
        <p:txBody>
          <a:bodyPr/>
          <a:lstStyle/>
          <a:p>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6/21/2010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6/21/2010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C8287F1-71D8-4B87-A649-D2569B25524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Physical Activity Policy Research Network – AMP Study</a:t>
            </a:r>
            <a:endParaRPr lang="en-US" dirty="0" smtClean="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A271A1-F6D6-438B-A432-4747EE7ECD40}" type="datetimeFigureOut">
              <a:rPr lang="en-US" smtClean="0"/>
              <a:pPr/>
              <a:t>6/21/2010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6/21/2010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A271A1-F6D6-438B-A432-4747EE7ECD40}" type="datetimeFigureOut">
              <a:rPr lang="en-US" smtClean="0"/>
              <a:pPr/>
              <a:t>6/21/2010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6/21/2010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6/21/2010</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6/21/2010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6/21/2010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Physical Activity Policy Research Network – AMP Study</a:t>
            </a:r>
            <a:endParaRPr lang="en-US" dirty="0" smtClean="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915400" cy="4419600"/>
          </a:xfrm>
        </p:spPr>
        <p:txBody>
          <a:bodyPr anchor="t" anchorCtr="0">
            <a:normAutofit fontScale="90000"/>
          </a:bodyPr>
          <a:lstStyle/>
          <a:p>
            <a:pPr algn="ctr"/>
            <a:r>
              <a:rPr lang="en-US" cap="none" dirty="0" smtClean="0"/>
              <a:t>Is Pedestrian &amp; Bicycle Master Planning a Chronic Disease Strategy?</a:t>
            </a:r>
            <a:r>
              <a:rPr lang="en-US" sz="3100" dirty="0" smtClean="0"/>
              <a:t/>
            </a:r>
            <a:br>
              <a:rPr lang="en-US" sz="3100" dirty="0" smtClean="0"/>
            </a:br>
            <a:r>
              <a:rPr lang="en-US" cap="none" dirty="0" smtClean="0"/>
              <a:t/>
            </a:r>
            <a:br>
              <a:rPr lang="en-US" cap="none" dirty="0" smtClean="0"/>
            </a:br>
            <a:r>
              <a:rPr lang="en-US" cap="none" dirty="0" smtClean="0"/>
              <a:t/>
            </a:r>
            <a:br>
              <a:rPr lang="en-US" cap="none" dirty="0" smtClean="0"/>
            </a:br>
            <a:r>
              <a:rPr lang="en-US" cap="none" dirty="0" smtClean="0"/>
              <a:t/>
            </a:r>
            <a:br>
              <a:rPr lang="en-US" cap="none" dirty="0" smtClean="0"/>
            </a:br>
            <a:r>
              <a:rPr lang="en-US" sz="2400" cap="none" dirty="0" smtClean="0"/>
              <a:t>Session B02:</a:t>
            </a:r>
            <a:br>
              <a:rPr lang="en-US" sz="2400" cap="none" dirty="0" smtClean="0"/>
            </a:br>
            <a:r>
              <a:rPr lang="en-US" sz="2400" cap="none" dirty="0" smtClean="0"/>
              <a:t>“Proliferating Local Policies for Healthier Built Environments”</a:t>
            </a:r>
            <a:br>
              <a:rPr lang="en-US" sz="2400" cap="none" dirty="0" smtClean="0"/>
            </a:br>
            <a:r>
              <a:rPr lang="en-US" sz="2400" cap="none" dirty="0" smtClean="0"/>
              <a:t>Amy A. Eyler, PhD</a:t>
            </a:r>
            <a:br>
              <a:rPr lang="en-US" sz="2400" cap="none" dirty="0" smtClean="0"/>
            </a:br>
            <a:r>
              <a:rPr lang="en-US" sz="2400" cap="none" dirty="0" smtClean="0"/>
              <a:t>Angie L. Cradock, ScD</a:t>
            </a:r>
            <a:br>
              <a:rPr lang="en-US" sz="2400" cap="none" dirty="0" smtClean="0"/>
            </a:br>
            <a:r>
              <a:rPr lang="en-US" sz="2400" cap="none" dirty="0" smtClean="0"/>
              <a:t>Carolyn Voorhees, PhD</a:t>
            </a:r>
            <a:br>
              <a:rPr lang="en-US" sz="2400" cap="none" dirty="0" smtClean="0"/>
            </a:br>
            <a:r>
              <a:rPr lang="en-US" sz="2400" cap="none" dirty="0" smtClean="0"/>
              <a:t>David Levinger, PhD</a:t>
            </a:r>
            <a:endParaRPr lang="en-US" cap="none" dirty="0"/>
          </a:p>
        </p:txBody>
      </p:sp>
      <p:sp>
        <p:nvSpPr>
          <p:cNvPr id="3" name="Subtitle 2"/>
          <p:cNvSpPr>
            <a:spLocks noGrp="1"/>
          </p:cNvSpPr>
          <p:nvPr>
            <p:ph type="subTitle" idx="1"/>
          </p:nvPr>
        </p:nvSpPr>
        <p:spPr/>
        <p:txBody>
          <a:bodyPr/>
          <a:lstStyle/>
          <a:p>
            <a:r>
              <a:rPr lang="en-US" dirty="0" smtClean="0"/>
              <a:t>Chronic 2009 Conference - National Harbor, MD</a:t>
            </a:r>
            <a:endParaRPr lang="en-US" dirty="0"/>
          </a:p>
        </p:txBody>
      </p:sp>
      <p:sp>
        <p:nvSpPr>
          <p:cNvPr id="5" name="Subtitle 2"/>
          <p:cNvSpPr txBox="1">
            <a:spLocks/>
          </p:cNvSpPr>
          <p:nvPr/>
        </p:nvSpPr>
        <p:spPr>
          <a:xfrm>
            <a:off x="0" y="6050037"/>
            <a:ext cx="2209800" cy="685800"/>
          </a:xfrm>
          <a:prstGeom prst="rect">
            <a:avLst/>
          </a:prstGeom>
        </p:spPr>
        <p:txBody>
          <a:bodyPr vert="horz" anchor="ctr">
            <a:normAutofit/>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0" i="0" u="none" strike="noStrike" kern="1200" cap="none" spc="0" normalizeH="0" baseline="0" noProof="0" dirty="0" smtClean="0">
                <a:ln>
                  <a:noFill/>
                </a:ln>
                <a:solidFill>
                  <a:srgbClr val="FFFFFF"/>
                </a:solidFill>
                <a:effectLst/>
                <a:uLnTx/>
                <a:uFillTx/>
                <a:latin typeface="+mn-lt"/>
                <a:ea typeface="+mn-ea"/>
                <a:cs typeface="+mn-cs"/>
              </a:rPr>
              <a:t>2/23/2009</a:t>
            </a:r>
            <a:endParaRPr kumimoji="0" lang="en-US" sz="26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dirty="0" smtClean="0"/>
              <a:t>Why are these plans important?</a:t>
            </a:r>
            <a:endParaRPr lang="en-US" dirty="0"/>
          </a:p>
        </p:txBody>
      </p:sp>
      <p:sp>
        <p:nvSpPr>
          <p:cNvPr id="3" name="Content Placeholder 2"/>
          <p:cNvSpPr>
            <a:spLocks noGrp="1"/>
          </p:cNvSpPr>
          <p:nvPr>
            <p:ph idx="1"/>
          </p:nvPr>
        </p:nvSpPr>
        <p:spPr/>
        <p:txBody>
          <a:bodyPr/>
          <a:lstStyle/>
          <a:p>
            <a:r>
              <a:rPr lang="en-US" dirty="0" smtClean="0"/>
              <a:t>Helps promote an activity-friendly environment</a:t>
            </a:r>
          </a:p>
          <a:p>
            <a:pPr lvl="1"/>
            <a:r>
              <a:rPr lang="en-US" dirty="0" smtClean="0"/>
              <a:t>“A place that makes it easy to choose to be physically active, through planned exercise or routine daily activity”</a:t>
            </a:r>
          </a:p>
          <a:p>
            <a:r>
              <a:rPr lang="en-US" dirty="0" smtClean="0"/>
              <a:t>Has the potential to improve health by increasing activity, decreasing pollution, and improving community social capital</a:t>
            </a:r>
          </a:p>
          <a:p>
            <a:r>
              <a:rPr lang="en-US" dirty="0" smtClean="0"/>
              <a:t>Incorporates community and </a:t>
            </a:r>
            <a:r>
              <a:rPr lang="en-US" dirty="0" err="1" smtClean="0"/>
              <a:t>transdisciplinary</a:t>
            </a:r>
            <a:r>
              <a:rPr lang="en-US" dirty="0" smtClean="0"/>
              <a:t> input</a:t>
            </a:r>
          </a:p>
          <a:p>
            <a:pPr>
              <a:buNone/>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1010107"/>
          <p:cNvPicPr>
            <a:picLocks noGrp="1" noChangeAspect="1" noChangeArrowheads="1"/>
          </p:cNvPicPr>
          <p:nvPr>
            <p:ph idx="4294967295"/>
          </p:nvPr>
        </p:nvPicPr>
        <p:blipFill>
          <a:blip r:embed="rId2" cstate="print"/>
          <a:srcRect/>
          <a:stretch>
            <a:fillRect/>
          </a:stretch>
        </p:blipFill>
        <p:spPr bwMode="auto">
          <a:xfrm>
            <a:off x="1676400" y="1371600"/>
            <a:ext cx="5851525" cy="43894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ilderland1"/>
          <p:cNvPicPr>
            <a:picLocks noChangeAspect="1" noChangeArrowheads="1"/>
          </p:cNvPicPr>
          <p:nvPr/>
        </p:nvPicPr>
        <p:blipFill>
          <a:blip r:embed="rId2" cstate="print"/>
          <a:srcRect/>
          <a:stretch>
            <a:fillRect/>
          </a:stretch>
        </p:blipFill>
        <p:spPr bwMode="auto">
          <a:xfrm>
            <a:off x="304800" y="762000"/>
            <a:ext cx="3505200" cy="2387980"/>
          </a:xfrm>
          <a:prstGeom prst="rect">
            <a:avLst/>
          </a:prstGeom>
          <a:noFill/>
          <a:ln w="9525">
            <a:solidFill>
              <a:schemeClr val="tx1"/>
            </a:solidFill>
            <a:miter lim="800000"/>
            <a:headEnd/>
            <a:tailEnd/>
          </a:ln>
        </p:spPr>
      </p:pic>
      <p:pic>
        <p:nvPicPr>
          <p:cNvPr id="3076" name="Picture 4" descr="NYC Bicycle Commuter, 7th Ave. @ 59th St. by bicyclesonly."/>
          <p:cNvPicPr>
            <a:picLocks noChangeAspect="1" noChangeArrowheads="1"/>
          </p:cNvPicPr>
          <p:nvPr/>
        </p:nvPicPr>
        <p:blipFill>
          <a:blip r:embed="rId3" cstate="print"/>
          <a:srcRect/>
          <a:stretch>
            <a:fillRect/>
          </a:stretch>
        </p:blipFill>
        <p:spPr bwMode="auto">
          <a:xfrm>
            <a:off x="5791200" y="3276600"/>
            <a:ext cx="2286000" cy="3048000"/>
          </a:xfrm>
          <a:prstGeom prst="rect">
            <a:avLst/>
          </a:prstGeom>
          <a:noFill/>
          <a:ln>
            <a:solidFill>
              <a:schemeClr val="tx1"/>
            </a:solidFill>
          </a:ln>
        </p:spPr>
      </p:pic>
      <p:pic>
        <p:nvPicPr>
          <p:cNvPr id="3078" name="Picture 6" descr="no bike lane weaving Saanich Rd by Luton."/>
          <p:cNvPicPr>
            <a:picLocks noChangeAspect="1" noChangeArrowheads="1"/>
          </p:cNvPicPr>
          <p:nvPr/>
        </p:nvPicPr>
        <p:blipFill>
          <a:blip r:embed="rId4" cstate="print"/>
          <a:srcRect/>
          <a:stretch>
            <a:fillRect/>
          </a:stretch>
        </p:blipFill>
        <p:spPr bwMode="auto">
          <a:xfrm>
            <a:off x="1371600" y="3505200"/>
            <a:ext cx="3657600" cy="2743200"/>
          </a:xfrm>
          <a:prstGeom prst="rect">
            <a:avLst/>
          </a:prstGeom>
          <a:noFill/>
          <a:ln>
            <a:solidFill>
              <a:schemeClr val="tx1"/>
            </a:solidFill>
          </a:ln>
        </p:spPr>
      </p:pic>
      <p:pic>
        <p:nvPicPr>
          <p:cNvPr id="3082" name="Picture 10" descr=" "/>
          <p:cNvPicPr>
            <a:picLocks noChangeAspect="1" noChangeArrowheads="1"/>
          </p:cNvPicPr>
          <p:nvPr/>
        </p:nvPicPr>
        <p:blipFill>
          <a:blip r:embed="rId5" cstate="print"/>
          <a:srcRect/>
          <a:stretch>
            <a:fillRect/>
          </a:stretch>
        </p:blipFill>
        <p:spPr bwMode="auto">
          <a:xfrm>
            <a:off x="3962400" y="1066800"/>
            <a:ext cx="2819400" cy="1872083"/>
          </a:xfrm>
          <a:prstGeom prst="rect">
            <a:avLst/>
          </a:prstGeom>
          <a:noFill/>
          <a:ln>
            <a:solidFill>
              <a:schemeClr val="tx1"/>
            </a:solidFill>
          </a:ln>
        </p:spPr>
      </p:pic>
      <p:pic>
        <p:nvPicPr>
          <p:cNvPr id="3083" name="Picture 11"/>
          <p:cNvPicPr>
            <a:picLocks noChangeAspect="1" noChangeArrowheads="1"/>
          </p:cNvPicPr>
          <p:nvPr/>
        </p:nvPicPr>
        <p:blipFill>
          <a:blip r:embed="rId6" cstate="print"/>
          <a:srcRect/>
          <a:stretch>
            <a:fillRect/>
          </a:stretch>
        </p:blipFill>
        <p:spPr bwMode="auto">
          <a:xfrm>
            <a:off x="6934200" y="685800"/>
            <a:ext cx="2053149" cy="1719263"/>
          </a:xfrm>
          <a:prstGeom prst="rect">
            <a:avLst/>
          </a:prstGeom>
          <a:noFill/>
          <a:ln w="9525">
            <a:solidFill>
              <a:schemeClr val="tx1"/>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5486400" y="1600200"/>
            <a:ext cx="3190523" cy="480060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304800" y="4267200"/>
            <a:ext cx="4706056" cy="1962150"/>
          </a:xfrm>
          <a:prstGeom prst="rect">
            <a:avLst/>
          </a:prstGeom>
          <a:noFill/>
          <a:ln w="9525">
            <a:noFill/>
            <a:miter lim="800000"/>
            <a:headEnd/>
            <a:tailEnd/>
          </a:ln>
        </p:spPr>
      </p:pic>
      <p:sp>
        <p:nvSpPr>
          <p:cNvPr id="29700" name="Text Box 4"/>
          <p:cNvSpPr txBox="1">
            <a:spLocks noChangeArrowheads="1"/>
          </p:cNvSpPr>
          <p:nvPr/>
        </p:nvSpPr>
        <p:spPr bwMode="auto">
          <a:xfrm>
            <a:off x="381000" y="6400800"/>
            <a:ext cx="4419600" cy="304800"/>
          </a:xfrm>
          <a:prstGeom prst="rect">
            <a:avLst/>
          </a:prstGeom>
          <a:noFill/>
          <a:ln w="9525">
            <a:noFill/>
            <a:miter lim="800000"/>
            <a:headEnd/>
            <a:tailEnd/>
          </a:ln>
        </p:spPr>
        <p:txBody>
          <a:bodyPr>
            <a:spAutoFit/>
          </a:bodyPr>
          <a:lstStyle/>
          <a:p>
            <a:pPr>
              <a:spcBef>
                <a:spcPct val="50000"/>
              </a:spcBef>
            </a:pPr>
            <a:r>
              <a:rPr lang="en-US" sz="1400">
                <a:solidFill>
                  <a:schemeClr val="accent1"/>
                </a:solidFill>
              </a:rPr>
              <a:t>Source: Atlanta Journal-Constitution, March 10, 2006</a:t>
            </a:r>
          </a:p>
        </p:txBody>
      </p:sp>
      <p:pic>
        <p:nvPicPr>
          <p:cNvPr id="29701" name="Picture 5"/>
          <p:cNvPicPr>
            <a:picLocks noChangeAspect="1" noChangeArrowheads="1"/>
          </p:cNvPicPr>
          <p:nvPr/>
        </p:nvPicPr>
        <p:blipFill>
          <a:blip r:embed="rId5" cstate="print"/>
          <a:srcRect/>
          <a:stretch>
            <a:fillRect/>
          </a:stretch>
        </p:blipFill>
        <p:spPr bwMode="auto">
          <a:xfrm>
            <a:off x="457200" y="1600200"/>
            <a:ext cx="4361745" cy="609600"/>
          </a:xfrm>
          <a:prstGeom prst="rect">
            <a:avLst/>
          </a:prstGeom>
          <a:noFill/>
          <a:ln w="9525">
            <a:noFill/>
            <a:miter lim="800000"/>
            <a:headEnd/>
            <a:tailEnd/>
          </a:ln>
        </p:spPr>
      </p:pic>
      <p:sp>
        <p:nvSpPr>
          <p:cNvPr id="174086" name="Rectangle 6"/>
          <p:cNvSpPr>
            <a:spLocks noGrp="1" noChangeArrowheads="1"/>
          </p:cNvSpPr>
          <p:nvPr>
            <p:ph type="title"/>
          </p:nvPr>
        </p:nvSpPr>
        <p:spPr>
          <a:xfrm>
            <a:off x="508000" y="381000"/>
            <a:ext cx="8195733" cy="1143000"/>
          </a:xfrm>
        </p:spPr>
        <p:txBody>
          <a:bodyPr/>
          <a:lstStyle/>
          <a:p>
            <a:pPr>
              <a:defRPr/>
            </a:pPr>
            <a:r>
              <a:rPr lang="en-US" sz="3600" dirty="0">
                <a:solidFill>
                  <a:schemeClr val="accent1">
                    <a:lumMod val="60000"/>
                    <a:lumOff val="40000"/>
                  </a:schemeClr>
                </a:solidFill>
                <a:latin typeface="+mn-lt"/>
              </a:rPr>
              <a:t>Transportation Planning </a:t>
            </a:r>
            <a:br>
              <a:rPr lang="en-US" sz="3600" dirty="0">
                <a:solidFill>
                  <a:schemeClr val="accent1">
                    <a:lumMod val="60000"/>
                    <a:lumOff val="40000"/>
                  </a:schemeClr>
                </a:solidFill>
                <a:latin typeface="+mn-lt"/>
              </a:rPr>
            </a:br>
            <a:r>
              <a:rPr lang="en-US" sz="3600" dirty="0">
                <a:solidFill>
                  <a:schemeClr val="accent1">
                    <a:lumMod val="60000"/>
                    <a:lumOff val="40000"/>
                  </a:schemeClr>
                </a:solidFill>
                <a:latin typeface="+mn-lt"/>
              </a:rPr>
              <a:t>and Land Use Choices</a:t>
            </a:r>
          </a:p>
        </p:txBody>
      </p:sp>
      <p:pic>
        <p:nvPicPr>
          <p:cNvPr id="29703" name="Picture 7"/>
          <p:cNvPicPr>
            <a:picLocks noChangeAspect="1" noChangeArrowheads="1"/>
          </p:cNvPicPr>
          <p:nvPr/>
        </p:nvPicPr>
        <p:blipFill>
          <a:blip r:embed="rId6" cstate="print"/>
          <a:srcRect/>
          <a:stretch>
            <a:fillRect/>
          </a:stretch>
        </p:blipFill>
        <p:spPr bwMode="auto">
          <a:xfrm>
            <a:off x="2362200" y="2590800"/>
            <a:ext cx="2616200" cy="1320800"/>
          </a:xfrm>
          <a:prstGeom prst="rect">
            <a:avLst/>
          </a:prstGeom>
          <a:noFill/>
          <a:ln w="9525">
            <a:noFill/>
            <a:miter lim="800000"/>
            <a:headEnd/>
            <a:tailEnd/>
          </a:ln>
        </p:spPr>
      </p:pic>
      <p:pic>
        <p:nvPicPr>
          <p:cNvPr id="29704" name="Picture 8"/>
          <p:cNvPicPr>
            <a:picLocks noChangeAspect="1" noChangeArrowheads="1"/>
          </p:cNvPicPr>
          <p:nvPr/>
        </p:nvPicPr>
        <p:blipFill>
          <a:blip r:embed="rId7" cstate="print"/>
          <a:srcRect/>
          <a:stretch>
            <a:fillRect/>
          </a:stretch>
        </p:blipFill>
        <p:spPr bwMode="auto">
          <a:xfrm>
            <a:off x="304800" y="2438400"/>
            <a:ext cx="19812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p:cNvPicPr>
            <a:picLocks noChangeAspect="1" noChangeArrowheads="1"/>
          </p:cNvPicPr>
          <p:nvPr/>
        </p:nvPicPr>
        <p:blipFill>
          <a:blip r:embed="rId2" cstate="print"/>
          <a:srcRect l="12749" t="17024" b="9406"/>
          <a:stretch>
            <a:fillRect/>
          </a:stretch>
        </p:blipFill>
        <p:spPr bwMode="auto">
          <a:xfrm>
            <a:off x="304800" y="457200"/>
            <a:ext cx="5051425" cy="2836863"/>
          </a:xfrm>
          <a:prstGeom prst="rect">
            <a:avLst/>
          </a:prstGeom>
          <a:noFill/>
          <a:ln w="38100" cmpd="dbl" algn="ctr">
            <a:solidFill>
              <a:schemeClr val="tx1"/>
            </a:solidFill>
            <a:miter lim="800000"/>
            <a:headEnd/>
            <a:tailEnd/>
          </a:ln>
        </p:spPr>
      </p:pic>
      <p:pic>
        <p:nvPicPr>
          <p:cNvPr id="4" name="Picture 3"/>
          <p:cNvPicPr>
            <a:picLocks noChangeAspect="1" noChangeArrowheads="1"/>
          </p:cNvPicPr>
          <p:nvPr/>
        </p:nvPicPr>
        <p:blipFill>
          <a:blip r:embed="rId3" cstate="print"/>
          <a:srcRect l="2205"/>
          <a:stretch>
            <a:fillRect/>
          </a:stretch>
        </p:blipFill>
        <p:spPr bwMode="auto">
          <a:xfrm>
            <a:off x="3810000" y="3429000"/>
            <a:ext cx="4989513" cy="3017838"/>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5165725"/>
            <a:ext cx="2166938" cy="1471613"/>
            <a:chOff x="288" y="3254"/>
            <a:chExt cx="1365" cy="927"/>
          </a:xfrm>
          <a:solidFill>
            <a:schemeClr val="bg1"/>
          </a:solidFill>
        </p:grpSpPr>
        <p:sp>
          <p:nvSpPr>
            <p:cNvPr id="7171" name="Freeform 3"/>
            <p:cNvSpPr>
              <a:spLocks/>
            </p:cNvSpPr>
            <p:nvPr/>
          </p:nvSpPr>
          <p:spPr bwMode="auto">
            <a:xfrm>
              <a:off x="674" y="3254"/>
              <a:ext cx="979" cy="812"/>
            </a:xfrm>
            <a:custGeom>
              <a:avLst/>
              <a:gdLst/>
              <a:ahLst/>
              <a:cxnLst>
                <a:cxn ang="0">
                  <a:pos x="736" y="432"/>
                </a:cxn>
                <a:cxn ang="0">
                  <a:pos x="600" y="360"/>
                </a:cxn>
                <a:cxn ang="0">
                  <a:pos x="576" y="368"/>
                </a:cxn>
                <a:cxn ang="0">
                  <a:pos x="496" y="352"/>
                </a:cxn>
                <a:cxn ang="0">
                  <a:pos x="352" y="16"/>
                </a:cxn>
                <a:cxn ang="0">
                  <a:pos x="264" y="24"/>
                </a:cxn>
                <a:cxn ang="0">
                  <a:pos x="216" y="8"/>
                </a:cxn>
                <a:cxn ang="0">
                  <a:pos x="184" y="8"/>
                </a:cxn>
                <a:cxn ang="0">
                  <a:pos x="160" y="8"/>
                </a:cxn>
                <a:cxn ang="0">
                  <a:pos x="112" y="32"/>
                </a:cxn>
                <a:cxn ang="0">
                  <a:pos x="48" y="88"/>
                </a:cxn>
                <a:cxn ang="0">
                  <a:pos x="72" y="152"/>
                </a:cxn>
                <a:cxn ang="0">
                  <a:pos x="112" y="176"/>
                </a:cxn>
                <a:cxn ang="0">
                  <a:pos x="88" y="168"/>
                </a:cxn>
                <a:cxn ang="0">
                  <a:pos x="112" y="192"/>
                </a:cxn>
                <a:cxn ang="0">
                  <a:pos x="72" y="176"/>
                </a:cxn>
                <a:cxn ang="0">
                  <a:pos x="32" y="192"/>
                </a:cxn>
                <a:cxn ang="0">
                  <a:pos x="16" y="224"/>
                </a:cxn>
                <a:cxn ang="0">
                  <a:pos x="56" y="248"/>
                </a:cxn>
                <a:cxn ang="0">
                  <a:pos x="112" y="240"/>
                </a:cxn>
                <a:cxn ang="0">
                  <a:pos x="104" y="256"/>
                </a:cxn>
                <a:cxn ang="0">
                  <a:pos x="72" y="312"/>
                </a:cxn>
                <a:cxn ang="0">
                  <a:pos x="48" y="336"/>
                </a:cxn>
                <a:cxn ang="0">
                  <a:pos x="16" y="368"/>
                </a:cxn>
                <a:cxn ang="0">
                  <a:pos x="32" y="384"/>
                </a:cxn>
                <a:cxn ang="0">
                  <a:pos x="40" y="424"/>
                </a:cxn>
                <a:cxn ang="0">
                  <a:pos x="80" y="416"/>
                </a:cxn>
                <a:cxn ang="0">
                  <a:pos x="96" y="456"/>
                </a:cxn>
                <a:cxn ang="0">
                  <a:pos x="112" y="464"/>
                </a:cxn>
                <a:cxn ang="0">
                  <a:pos x="144" y="472"/>
                </a:cxn>
                <a:cxn ang="0">
                  <a:pos x="176" y="472"/>
                </a:cxn>
                <a:cxn ang="0">
                  <a:pos x="176" y="504"/>
                </a:cxn>
                <a:cxn ang="0">
                  <a:pos x="136" y="560"/>
                </a:cxn>
                <a:cxn ang="0">
                  <a:pos x="112" y="592"/>
                </a:cxn>
                <a:cxn ang="0">
                  <a:pos x="64" y="608"/>
                </a:cxn>
                <a:cxn ang="0">
                  <a:pos x="80" y="608"/>
                </a:cxn>
                <a:cxn ang="0">
                  <a:pos x="104" y="608"/>
                </a:cxn>
                <a:cxn ang="0">
                  <a:pos x="136" y="584"/>
                </a:cxn>
                <a:cxn ang="0">
                  <a:pos x="184" y="544"/>
                </a:cxn>
                <a:cxn ang="0">
                  <a:pos x="248" y="480"/>
                </a:cxn>
                <a:cxn ang="0">
                  <a:pos x="248" y="432"/>
                </a:cxn>
                <a:cxn ang="0">
                  <a:pos x="320" y="368"/>
                </a:cxn>
                <a:cxn ang="0">
                  <a:pos x="296" y="408"/>
                </a:cxn>
                <a:cxn ang="0">
                  <a:pos x="296" y="424"/>
                </a:cxn>
                <a:cxn ang="0">
                  <a:pos x="320" y="416"/>
                </a:cxn>
                <a:cxn ang="0">
                  <a:pos x="336" y="376"/>
                </a:cxn>
                <a:cxn ang="0">
                  <a:pos x="352" y="368"/>
                </a:cxn>
                <a:cxn ang="0">
                  <a:pos x="400" y="384"/>
                </a:cxn>
                <a:cxn ang="0">
                  <a:pos x="448" y="376"/>
                </a:cxn>
                <a:cxn ang="0">
                  <a:pos x="512" y="376"/>
                </a:cxn>
                <a:cxn ang="0">
                  <a:pos x="592" y="408"/>
                </a:cxn>
                <a:cxn ang="0">
                  <a:pos x="592" y="384"/>
                </a:cxn>
                <a:cxn ang="0">
                  <a:pos x="592" y="368"/>
                </a:cxn>
                <a:cxn ang="0">
                  <a:pos x="632" y="384"/>
                </a:cxn>
                <a:cxn ang="0">
                  <a:pos x="672" y="424"/>
                </a:cxn>
                <a:cxn ang="0">
                  <a:pos x="704" y="456"/>
                </a:cxn>
                <a:cxn ang="0">
                  <a:pos x="744" y="472"/>
                </a:cxn>
              </a:cxnLst>
              <a:rect l="0" t="0" r="r" b="b"/>
              <a:pathLst>
                <a:path w="752" h="624">
                  <a:moveTo>
                    <a:pt x="744" y="480"/>
                  </a:moveTo>
                  <a:lnTo>
                    <a:pt x="752" y="472"/>
                  </a:lnTo>
                  <a:lnTo>
                    <a:pt x="752" y="464"/>
                  </a:lnTo>
                  <a:lnTo>
                    <a:pt x="752" y="456"/>
                  </a:lnTo>
                  <a:lnTo>
                    <a:pt x="752" y="440"/>
                  </a:lnTo>
                  <a:lnTo>
                    <a:pt x="736" y="432"/>
                  </a:lnTo>
                  <a:lnTo>
                    <a:pt x="720" y="432"/>
                  </a:lnTo>
                  <a:lnTo>
                    <a:pt x="712" y="424"/>
                  </a:lnTo>
                  <a:lnTo>
                    <a:pt x="696" y="424"/>
                  </a:lnTo>
                  <a:lnTo>
                    <a:pt x="696" y="424"/>
                  </a:lnTo>
                  <a:lnTo>
                    <a:pt x="624" y="368"/>
                  </a:lnTo>
                  <a:lnTo>
                    <a:pt x="600" y="360"/>
                  </a:lnTo>
                  <a:lnTo>
                    <a:pt x="584" y="344"/>
                  </a:lnTo>
                  <a:lnTo>
                    <a:pt x="584" y="344"/>
                  </a:lnTo>
                  <a:lnTo>
                    <a:pt x="568" y="360"/>
                  </a:lnTo>
                  <a:lnTo>
                    <a:pt x="568" y="360"/>
                  </a:lnTo>
                  <a:lnTo>
                    <a:pt x="576" y="368"/>
                  </a:lnTo>
                  <a:lnTo>
                    <a:pt x="576" y="368"/>
                  </a:lnTo>
                  <a:lnTo>
                    <a:pt x="560" y="384"/>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20" y="24"/>
                  </a:lnTo>
                  <a:lnTo>
                    <a:pt x="312" y="24"/>
                  </a:lnTo>
                  <a:lnTo>
                    <a:pt x="280" y="24"/>
                  </a:lnTo>
                  <a:lnTo>
                    <a:pt x="264" y="24"/>
                  </a:lnTo>
                  <a:lnTo>
                    <a:pt x="256" y="24"/>
                  </a:lnTo>
                  <a:lnTo>
                    <a:pt x="248" y="24"/>
                  </a:lnTo>
                  <a:lnTo>
                    <a:pt x="232" y="24"/>
                  </a:lnTo>
                  <a:lnTo>
                    <a:pt x="224" y="8"/>
                  </a:lnTo>
                  <a:lnTo>
                    <a:pt x="224" y="8"/>
                  </a:lnTo>
                  <a:lnTo>
                    <a:pt x="216" y="8"/>
                  </a:lnTo>
                  <a:lnTo>
                    <a:pt x="208" y="8"/>
                  </a:lnTo>
                  <a:lnTo>
                    <a:pt x="208" y="16"/>
                  </a:lnTo>
                  <a:lnTo>
                    <a:pt x="208" y="16"/>
                  </a:lnTo>
                  <a:lnTo>
                    <a:pt x="192" y="0"/>
                  </a:lnTo>
                  <a:lnTo>
                    <a:pt x="192" y="0"/>
                  </a:lnTo>
                  <a:lnTo>
                    <a:pt x="184" y="8"/>
                  </a:lnTo>
                  <a:lnTo>
                    <a:pt x="184" y="8"/>
                  </a:lnTo>
                  <a:lnTo>
                    <a:pt x="184" y="0"/>
                  </a:lnTo>
                  <a:lnTo>
                    <a:pt x="184" y="0"/>
                  </a:lnTo>
                  <a:lnTo>
                    <a:pt x="168" y="0"/>
                  </a:lnTo>
                  <a:lnTo>
                    <a:pt x="168" y="0"/>
                  </a:lnTo>
                  <a:lnTo>
                    <a:pt x="160" y="8"/>
                  </a:lnTo>
                  <a:lnTo>
                    <a:pt x="152" y="16"/>
                  </a:lnTo>
                  <a:lnTo>
                    <a:pt x="144" y="16"/>
                  </a:lnTo>
                  <a:lnTo>
                    <a:pt x="136" y="16"/>
                  </a:lnTo>
                  <a:lnTo>
                    <a:pt x="136" y="16"/>
                  </a:lnTo>
                  <a:lnTo>
                    <a:pt x="120" y="32"/>
                  </a:lnTo>
                  <a:lnTo>
                    <a:pt x="112" y="32"/>
                  </a:lnTo>
                  <a:lnTo>
                    <a:pt x="96" y="48"/>
                  </a:lnTo>
                  <a:lnTo>
                    <a:pt x="72" y="80"/>
                  </a:lnTo>
                  <a:lnTo>
                    <a:pt x="72" y="80"/>
                  </a:lnTo>
                  <a:lnTo>
                    <a:pt x="72" y="88"/>
                  </a:lnTo>
                  <a:lnTo>
                    <a:pt x="72" y="88"/>
                  </a:lnTo>
                  <a:lnTo>
                    <a:pt x="48" y="88"/>
                  </a:lnTo>
                  <a:lnTo>
                    <a:pt x="48" y="88"/>
                  </a:lnTo>
                  <a:lnTo>
                    <a:pt x="32" y="104"/>
                  </a:lnTo>
                  <a:lnTo>
                    <a:pt x="32" y="104"/>
                  </a:lnTo>
                  <a:lnTo>
                    <a:pt x="48" y="112"/>
                  </a:lnTo>
                  <a:lnTo>
                    <a:pt x="72" y="136"/>
                  </a:lnTo>
                  <a:lnTo>
                    <a:pt x="72" y="152"/>
                  </a:lnTo>
                  <a:lnTo>
                    <a:pt x="72" y="152"/>
                  </a:lnTo>
                  <a:lnTo>
                    <a:pt x="96" y="160"/>
                  </a:lnTo>
                  <a:lnTo>
                    <a:pt x="96" y="160"/>
                  </a:lnTo>
                  <a:lnTo>
                    <a:pt x="104" y="176"/>
                  </a:lnTo>
                  <a:lnTo>
                    <a:pt x="104" y="176"/>
                  </a:lnTo>
                  <a:lnTo>
                    <a:pt x="112" y="176"/>
                  </a:lnTo>
                  <a:lnTo>
                    <a:pt x="112" y="176"/>
                  </a:lnTo>
                  <a:lnTo>
                    <a:pt x="112" y="184"/>
                  </a:lnTo>
                  <a:lnTo>
                    <a:pt x="112" y="184"/>
                  </a:lnTo>
                  <a:lnTo>
                    <a:pt x="96" y="184"/>
                  </a:lnTo>
                  <a:lnTo>
                    <a:pt x="96" y="184"/>
                  </a:lnTo>
                  <a:lnTo>
                    <a:pt x="88" y="168"/>
                  </a:lnTo>
                  <a:lnTo>
                    <a:pt x="88" y="168"/>
                  </a:lnTo>
                  <a:lnTo>
                    <a:pt x="88" y="176"/>
                  </a:lnTo>
                  <a:lnTo>
                    <a:pt x="88" y="176"/>
                  </a:lnTo>
                  <a:lnTo>
                    <a:pt x="96" y="184"/>
                  </a:lnTo>
                  <a:lnTo>
                    <a:pt x="96" y="184"/>
                  </a:lnTo>
                  <a:lnTo>
                    <a:pt x="112" y="192"/>
                  </a:lnTo>
                  <a:lnTo>
                    <a:pt x="112" y="192"/>
                  </a:lnTo>
                  <a:lnTo>
                    <a:pt x="96" y="200"/>
                  </a:lnTo>
                  <a:lnTo>
                    <a:pt x="96" y="200"/>
                  </a:lnTo>
                  <a:lnTo>
                    <a:pt x="64" y="192"/>
                  </a:lnTo>
                  <a:lnTo>
                    <a:pt x="64" y="192"/>
                  </a:lnTo>
                  <a:lnTo>
                    <a:pt x="72" y="176"/>
                  </a:lnTo>
                  <a:lnTo>
                    <a:pt x="72" y="176"/>
                  </a:lnTo>
                  <a:lnTo>
                    <a:pt x="40" y="184"/>
                  </a:lnTo>
                  <a:lnTo>
                    <a:pt x="40" y="184"/>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24" y="240"/>
                  </a:lnTo>
                  <a:lnTo>
                    <a:pt x="32" y="248"/>
                  </a:lnTo>
                  <a:lnTo>
                    <a:pt x="56" y="248"/>
                  </a:lnTo>
                  <a:lnTo>
                    <a:pt x="56" y="248"/>
                  </a:lnTo>
                  <a:lnTo>
                    <a:pt x="72" y="256"/>
                  </a:lnTo>
                  <a:lnTo>
                    <a:pt x="88" y="256"/>
                  </a:lnTo>
                  <a:lnTo>
                    <a:pt x="88" y="256"/>
                  </a:lnTo>
                  <a:lnTo>
                    <a:pt x="104" y="240"/>
                  </a:lnTo>
                  <a:lnTo>
                    <a:pt x="104" y="240"/>
                  </a:lnTo>
                  <a:lnTo>
                    <a:pt x="112" y="240"/>
                  </a:lnTo>
                  <a:lnTo>
                    <a:pt x="120" y="240"/>
                  </a:lnTo>
                  <a:lnTo>
                    <a:pt x="120" y="240"/>
                  </a:lnTo>
                  <a:lnTo>
                    <a:pt x="120" y="248"/>
                  </a:lnTo>
                  <a:lnTo>
                    <a:pt x="104" y="256"/>
                  </a:lnTo>
                  <a:lnTo>
                    <a:pt x="104" y="256"/>
                  </a:lnTo>
                  <a:lnTo>
                    <a:pt x="104" y="256"/>
                  </a:lnTo>
                  <a:lnTo>
                    <a:pt x="112" y="272"/>
                  </a:lnTo>
                  <a:lnTo>
                    <a:pt x="112" y="288"/>
                  </a:lnTo>
                  <a:lnTo>
                    <a:pt x="88" y="288"/>
                  </a:lnTo>
                  <a:lnTo>
                    <a:pt x="88" y="288"/>
                  </a:lnTo>
                  <a:lnTo>
                    <a:pt x="72" y="312"/>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16" y="368"/>
                  </a:lnTo>
                  <a:lnTo>
                    <a:pt x="24" y="368"/>
                  </a:lnTo>
                  <a:lnTo>
                    <a:pt x="32" y="360"/>
                  </a:lnTo>
                  <a:lnTo>
                    <a:pt x="32" y="360"/>
                  </a:lnTo>
                  <a:lnTo>
                    <a:pt x="24" y="376"/>
                  </a:lnTo>
                  <a:lnTo>
                    <a:pt x="24" y="376"/>
                  </a:lnTo>
                  <a:lnTo>
                    <a:pt x="32" y="384"/>
                  </a:lnTo>
                  <a:lnTo>
                    <a:pt x="48" y="400"/>
                  </a:lnTo>
                  <a:lnTo>
                    <a:pt x="56" y="400"/>
                  </a:lnTo>
                  <a:lnTo>
                    <a:pt x="56" y="400"/>
                  </a:lnTo>
                  <a:lnTo>
                    <a:pt x="56" y="400"/>
                  </a:lnTo>
                  <a:lnTo>
                    <a:pt x="40" y="416"/>
                  </a:lnTo>
                  <a:lnTo>
                    <a:pt x="40" y="424"/>
                  </a:lnTo>
                  <a:lnTo>
                    <a:pt x="48"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72"/>
                  </a:lnTo>
                  <a:lnTo>
                    <a:pt x="128" y="456"/>
                  </a:lnTo>
                  <a:lnTo>
                    <a:pt x="136" y="456"/>
                  </a:lnTo>
                  <a:lnTo>
                    <a:pt x="144" y="472"/>
                  </a:lnTo>
                  <a:lnTo>
                    <a:pt x="144" y="488"/>
                  </a:lnTo>
                  <a:lnTo>
                    <a:pt x="152" y="488"/>
                  </a:lnTo>
                  <a:lnTo>
                    <a:pt x="152" y="472"/>
                  </a:lnTo>
                  <a:lnTo>
                    <a:pt x="152" y="472"/>
                  </a:lnTo>
                  <a:lnTo>
                    <a:pt x="160" y="472"/>
                  </a:lnTo>
                  <a:lnTo>
                    <a:pt x="176" y="472"/>
                  </a:lnTo>
                  <a:lnTo>
                    <a:pt x="184" y="464"/>
                  </a:lnTo>
                  <a:lnTo>
                    <a:pt x="192" y="448"/>
                  </a:lnTo>
                  <a:lnTo>
                    <a:pt x="192" y="448"/>
                  </a:lnTo>
                  <a:lnTo>
                    <a:pt x="184" y="480"/>
                  </a:lnTo>
                  <a:lnTo>
                    <a:pt x="184" y="480"/>
                  </a:lnTo>
                  <a:lnTo>
                    <a:pt x="176" y="504"/>
                  </a:lnTo>
                  <a:lnTo>
                    <a:pt x="168" y="536"/>
                  </a:lnTo>
                  <a:lnTo>
                    <a:pt x="160" y="536"/>
                  </a:lnTo>
                  <a:lnTo>
                    <a:pt x="160" y="536"/>
                  </a:lnTo>
                  <a:lnTo>
                    <a:pt x="160" y="536"/>
                  </a:lnTo>
                  <a:lnTo>
                    <a:pt x="160" y="544"/>
                  </a:lnTo>
                  <a:lnTo>
                    <a:pt x="136" y="560"/>
                  </a:lnTo>
                  <a:lnTo>
                    <a:pt x="120" y="568"/>
                  </a:lnTo>
                  <a:lnTo>
                    <a:pt x="120" y="584"/>
                  </a:lnTo>
                  <a:lnTo>
                    <a:pt x="120" y="584"/>
                  </a:lnTo>
                  <a:lnTo>
                    <a:pt x="120" y="584"/>
                  </a:lnTo>
                  <a:lnTo>
                    <a:pt x="120" y="592"/>
                  </a:lnTo>
                  <a:lnTo>
                    <a:pt x="112" y="592"/>
                  </a:lnTo>
                  <a:lnTo>
                    <a:pt x="112" y="584"/>
                  </a:lnTo>
                  <a:lnTo>
                    <a:pt x="104" y="584"/>
                  </a:lnTo>
                  <a:lnTo>
                    <a:pt x="104" y="584"/>
                  </a:lnTo>
                  <a:lnTo>
                    <a:pt x="96" y="584"/>
                  </a:lnTo>
                  <a:lnTo>
                    <a:pt x="88" y="584"/>
                  </a:lnTo>
                  <a:lnTo>
                    <a:pt x="64" y="608"/>
                  </a:lnTo>
                  <a:lnTo>
                    <a:pt x="64" y="608"/>
                  </a:lnTo>
                  <a:lnTo>
                    <a:pt x="56" y="616"/>
                  </a:lnTo>
                  <a:lnTo>
                    <a:pt x="56" y="616"/>
                  </a:lnTo>
                  <a:lnTo>
                    <a:pt x="64" y="624"/>
                  </a:lnTo>
                  <a:lnTo>
                    <a:pt x="64" y="624"/>
                  </a:lnTo>
                  <a:lnTo>
                    <a:pt x="80" y="608"/>
                  </a:lnTo>
                  <a:lnTo>
                    <a:pt x="96" y="592"/>
                  </a:lnTo>
                  <a:lnTo>
                    <a:pt x="96" y="592"/>
                  </a:lnTo>
                  <a:lnTo>
                    <a:pt x="96" y="592"/>
                  </a:lnTo>
                  <a:lnTo>
                    <a:pt x="96" y="600"/>
                  </a:lnTo>
                  <a:lnTo>
                    <a:pt x="96" y="608"/>
                  </a:lnTo>
                  <a:lnTo>
                    <a:pt x="104" y="608"/>
                  </a:lnTo>
                  <a:lnTo>
                    <a:pt x="128" y="592"/>
                  </a:lnTo>
                  <a:lnTo>
                    <a:pt x="128" y="584"/>
                  </a:lnTo>
                  <a:lnTo>
                    <a:pt x="128" y="584"/>
                  </a:lnTo>
                  <a:lnTo>
                    <a:pt x="136" y="592"/>
                  </a:lnTo>
                  <a:lnTo>
                    <a:pt x="136" y="592"/>
                  </a:lnTo>
                  <a:lnTo>
                    <a:pt x="136" y="584"/>
                  </a:lnTo>
                  <a:lnTo>
                    <a:pt x="152" y="576"/>
                  </a:lnTo>
                  <a:lnTo>
                    <a:pt x="168" y="576"/>
                  </a:lnTo>
                  <a:lnTo>
                    <a:pt x="168" y="576"/>
                  </a:lnTo>
                  <a:lnTo>
                    <a:pt x="160" y="568"/>
                  </a:lnTo>
                  <a:lnTo>
                    <a:pt x="160" y="560"/>
                  </a:lnTo>
                  <a:lnTo>
                    <a:pt x="184" y="544"/>
                  </a:lnTo>
                  <a:lnTo>
                    <a:pt x="200" y="536"/>
                  </a:lnTo>
                  <a:lnTo>
                    <a:pt x="200" y="536"/>
                  </a:lnTo>
                  <a:lnTo>
                    <a:pt x="200" y="528"/>
                  </a:lnTo>
                  <a:lnTo>
                    <a:pt x="216" y="504"/>
                  </a:lnTo>
                  <a:lnTo>
                    <a:pt x="248" y="480"/>
                  </a:lnTo>
                  <a:lnTo>
                    <a:pt x="248" y="480"/>
                  </a:lnTo>
                  <a:lnTo>
                    <a:pt x="256" y="472"/>
                  </a:lnTo>
                  <a:lnTo>
                    <a:pt x="256" y="464"/>
                  </a:lnTo>
                  <a:lnTo>
                    <a:pt x="256" y="456"/>
                  </a:lnTo>
                  <a:lnTo>
                    <a:pt x="240" y="456"/>
                  </a:lnTo>
                  <a:lnTo>
                    <a:pt x="240" y="448"/>
                  </a:lnTo>
                  <a:lnTo>
                    <a:pt x="248" y="432"/>
                  </a:lnTo>
                  <a:lnTo>
                    <a:pt x="272" y="416"/>
                  </a:lnTo>
                  <a:lnTo>
                    <a:pt x="272" y="416"/>
                  </a:lnTo>
                  <a:lnTo>
                    <a:pt x="272" y="400"/>
                  </a:lnTo>
                  <a:lnTo>
                    <a:pt x="288" y="360"/>
                  </a:lnTo>
                  <a:lnTo>
                    <a:pt x="312" y="360"/>
                  </a:lnTo>
                  <a:lnTo>
                    <a:pt x="320" y="368"/>
                  </a:lnTo>
                  <a:lnTo>
                    <a:pt x="320" y="368"/>
                  </a:lnTo>
                  <a:lnTo>
                    <a:pt x="312" y="376"/>
                  </a:lnTo>
                  <a:lnTo>
                    <a:pt x="288" y="376"/>
                  </a:lnTo>
                  <a:lnTo>
                    <a:pt x="288" y="400"/>
                  </a:lnTo>
                  <a:lnTo>
                    <a:pt x="296" y="408"/>
                  </a:lnTo>
                  <a:lnTo>
                    <a:pt x="296" y="408"/>
                  </a:lnTo>
                  <a:lnTo>
                    <a:pt x="288" y="424"/>
                  </a:lnTo>
                  <a:lnTo>
                    <a:pt x="288" y="424"/>
                  </a:lnTo>
                  <a:lnTo>
                    <a:pt x="288" y="424"/>
                  </a:lnTo>
                  <a:lnTo>
                    <a:pt x="296" y="424"/>
                  </a:lnTo>
                  <a:lnTo>
                    <a:pt x="296" y="424"/>
                  </a:lnTo>
                  <a:lnTo>
                    <a:pt x="296" y="424"/>
                  </a:lnTo>
                  <a:lnTo>
                    <a:pt x="288" y="440"/>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36" y="368"/>
                  </a:lnTo>
                  <a:lnTo>
                    <a:pt x="352" y="360"/>
                  </a:lnTo>
                  <a:lnTo>
                    <a:pt x="352" y="360"/>
                  </a:lnTo>
                  <a:lnTo>
                    <a:pt x="352" y="368"/>
                  </a:lnTo>
                  <a:lnTo>
                    <a:pt x="352" y="368"/>
                  </a:lnTo>
                  <a:lnTo>
                    <a:pt x="368" y="360"/>
                  </a:lnTo>
                  <a:lnTo>
                    <a:pt x="368" y="360"/>
                  </a:lnTo>
                  <a:lnTo>
                    <a:pt x="392" y="368"/>
                  </a:lnTo>
                  <a:lnTo>
                    <a:pt x="392" y="368"/>
                  </a:lnTo>
                  <a:lnTo>
                    <a:pt x="400" y="384"/>
                  </a:lnTo>
                  <a:lnTo>
                    <a:pt x="400" y="384"/>
                  </a:lnTo>
                  <a:lnTo>
                    <a:pt x="408" y="368"/>
                  </a:lnTo>
                  <a:lnTo>
                    <a:pt x="408" y="368"/>
                  </a:lnTo>
                  <a:lnTo>
                    <a:pt x="424" y="392"/>
                  </a:lnTo>
                  <a:lnTo>
                    <a:pt x="424" y="392"/>
                  </a:lnTo>
                  <a:lnTo>
                    <a:pt x="424" y="384"/>
                  </a:lnTo>
                  <a:lnTo>
                    <a:pt x="448" y="376"/>
                  </a:lnTo>
                  <a:lnTo>
                    <a:pt x="480" y="376"/>
                  </a:lnTo>
                  <a:lnTo>
                    <a:pt x="496" y="376"/>
                  </a:lnTo>
                  <a:lnTo>
                    <a:pt x="496"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76" y="384"/>
                  </a:lnTo>
                  <a:lnTo>
                    <a:pt x="584" y="376"/>
                  </a:lnTo>
                  <a:lnTo>
                    <a:pt x="584" y="376"/>
                  </a:lnTo>
                  <a:lnTo>
                    <a:pt x="592" y="384"/>
                  </a:lnTo>
                  <a:lnTo>
                    <a:pt x="600" y="392"/>
                  </a:lnTo>
                  <a:lnTo>
                    <a:pt x="608" y="392"/>
                  </a:lnTo>
                  <a:lnTo>
                    <a:pt x="608" y="392"/>
                  </a:lnTo>
                  <a:lnTo>
                    <a:pt x="608" y="392"/>
                  </a:lnTo>
                  <a:lnTo>
                    <a:pt x="592" y="368"/>
                  </a:lnTo>
                  <a:lnTo>
                    <a:pt x="592" y="368"/>
                  </a:lnTo>
                  <a:lnTo>
                    <a:pt x="592" y="368"/>
                  </a:lnTo>
                  <a:lnTo>
                    <a:pt x="600" y="360"/>
                  </a:lnTo>
                  <a:lnTo>
                    <a:pt x="600" y="360"/>
                  </a:lnTo>
                  <a:lnTo>
                    <a:pt x="616" y="392"/>
                  </a:lnTo>
                  <a:lnTo>
                    <a:pt x="616" y="392"/>
                  </a:lnTo>
                  <a:lnTo>
                    <a:pt x="632" y="384"/>
                  </a:lnTo>
                  <a:lnTo>
                    <a:pt x="632" y="384"/>
                  </a:lnTo>
                  <a:lnTo>
                    <a:pt x="640" y="392"/>
                  </a:lnTo>
                  <a:lnTo>
                    <a:pt x="648" y="400"/>
                  </a:lnTo>
                  <a:lnTo>
                    <a:pt x="664" y="432"/>
                  </a:lnTo>
                  <a:lnTo>
                    <a:pt x="672" y="432"/>
                  </a:lnTo>
                  <a:lnTo>
                    <a:pt x="672" y="424"/>
                  </a:lnTo>
                  <a:lnTo>
                    <a:pt x="672" y="424"/>
                  </a:lnTo>
                  <a:lnTo>
                    <a:pt x="672" y="424"/>
                  </a:lnTo>
                  <a:lnTo>
                    <a:pt x="704" y="440"/>
                  </a:lnTo>
                  <a:lnTo>
                    <a:pt x="704" y="440"/>
                  </a:lnTo>
                  <a:lnTo>
                    <a:pt x="704" y="448"/>
                  </a:lnTo>
                  <a:lnTo>
                    <a:pt x="704" y="456"/>
                  </a:lnTo>
                  <a:lnTo>
                    <a:pt x="704" y="456"/>
                  </a:lnTo>
                  <a:lnTo>
                    <a:pt x="720" y="440"/>
                  </a:lnTo>
                  <a:lnTo>
                    <a:pt x="728" y="440"/>
                  </a:lnTo>
                  <a:lnTo>
                    <a:pt x="728" y="448"/>
                  </a:lnTo>
                  <a:lnTo>
                    <a:pt x="744" y="464"/>
                  </a:lnTo>
                  <a:lnTo>
                    <a:pt x="744" y="472"/>
                  </a:lnTo>
                  <a:lnTo>
                    <a:pt x="744" y="480"/>
                  </a:lnTo>
                  <a:close/>
                </a:path>
              </a:pathLst>
            </a:custGeom>
            <a:grpFill/>
            <a:ln w="6350" cmpd="sng">
              <a:solidFill>
                <a:srgbClr val="000000"/>
              </a:solidFill>
              <a:round/>
              <a:headEnd/>
              <a:tailEnd/>
            </a:ln>
          </p:spPr>
          <p:txBody>
            <a:bodyPr/>
            <a:lstStyle/>
            <a:p>
              <a:endParaRPr lang="en-US"/>
            </a:p>
          </p:txBody>
        </p:sp>
        <p:sp>
          <p:nvSpPr>
            <p:cNvPr id="7172" name="Freeform 4"/>
            <p:cNvSpPr>
              <a:spLocks/>
            </p:cNvSpPr>
            <p:nvPr/>
          </p:nvSpPr>
          <p:spPr bwMode="auto">
            <a:xfrm>
              <a:off x="1445" y="3775"/>
              <a:ext cx="41" cy="41"/>
            </a:xfrm>
            <a:custGeom>
              <a:avLst/>
              <a:gdLst/>
              <a:ahLst/>
              <a:cxnLst>
                <a:cxn ang="0">
                  <a:pos x="0" y="8"/>
                </a:cxn>
                <a:cxn ang="0">
                  <a:pos x="0" y="8"/>
                </a:cxn>
                <a:cxn ang="0">
                  <a:pos x="16" y="0"/>
                </a:cxn>
                <a:cxn ang="0">
                  <a:pos x="16" y="0"/>
                </a:cxn>
                <a:cxn ang="0">
                  <a:pos x="32" y="24"/>
                </a:cxn>
                <a:cxn ang="0">
                  <a:pos x="32" y="24"/>
                </a:cxn>
                <a:cxn ang="0">
                  <a:pos x="32" y="24"/>
                </a:cxn>
                <a:cxn ang="0">
                  <a:pos x="32" y="24"/>
                </a:cxn>
                <a:cxn ang="0">
                  <a:pos x="24" y="16"/>
                </a:cxn>
                <a:cxn ang="0">
                  <a:pos x="24" y="16"/>
                </a:cxn>
                <a:cxn ang="0">
                  <a:pos x="16" y="24"/>
                </a:cxn>
                <a:cxn ang="0">
                  <a:pos x="16" y="24"/>
                </a:cxn>
                <a:cxn ang="0">
                  <a:pos x="24" y="24"/>
                </a:cxn>
                <a:cxn ang="0">
                  <a:pos x="24" y="24"/>
                </a:cxn>
                <a:cxn ang="0">
                  <a:pos x="16" y="32"/>
                </a:cxn>
                <a:cxn ang="0">
                  <a:pos x="16" y="32"/>
                </a:cxn>
                <a:cxn ang="0">
                  <a:pos x="0" y="16"/>
                </a:cxn>
                <a:cxn ang="0">
                  <a:pos x="0" y="16"/>
                </a:cxn>
                <a:cxn ang="0">
                  <a:pos x="0" y="8"/>
                </a:cxn>
              </a:cxnLst>
              <a:rect l="0" t="0" r="r" b="b"/>
              <a:pathLst>
                <a:path w="32" h="32">
                  <a:moveTo>
                    <a:pt x="0" y="8"/>
                  </a:moveTo>
                  <a:lnTo>
                    <a:pt x="0" y="8"/>
                  </a:lnTo>
                  <a:lnTo>
                    <a:pt x="16" y="0"/>
                  </a:lnTo>
                  <a:lnTo>
                    <a:pt x="16" y="0"/>
                  </a:lnTo>
                  <a:lnTo>
                    <a:pt x="32" y="24"/>
                  </a:lnTo>
                  <a:lnTo>
                    <a:pt x="32" y="24"/>
                  </a:lnTo>
                  <a:lnTo>
                    <a:pt x="32" y="24"/>
                  </a:lnTo>
                  <a:lnTo>
                    <a:pt x="32" y="24"/>
                  </a:lnTo>
                  <a:lnTo>
                    <a:pt x="24" y="16"/>
                  </a:lnTo>
                  <a:lnTo>
                    <a:pt x="24" y="16"/>
                  </a:lnTo>
                  <a:lnTo>
                    <a:pt x="16" y="24"/>
                  </a:lnTo>
                  <a:lnTo>
                    <a:pt x="16" y="24"/>
                  </a:lnTo>
                  <a:lnTo>
                    <a:pt x="24" y="24"/>
                  </a:lnTo>
                  <a:lnTo>
                    <a:pt x="24" y="24"/>
                  </a:lnTo>
                  <a:lnTo>
                    <a:pt x="16" y="32"/>
                  </a:lnTo>
                  <a:lnTo>
                    <a:pt x="16" y="32"/>
                  </a:lnTo>
                  <a:lnTo>
                    <a:pt x="0" y="16"/>
                  </a:lnTo>
                  <a:lnTo>
                    <a:pt x="0" y="16"/>
                  </a:lnTo>
                  <a:lnTo>
                    <a:pt x="0" y="8"/>
                  </a:lnTo>
                  <a:close/>
                </a:path>
              </a:pathLst>
            </a:custGeom>
            <a:grpFill/>
            <a:ln w="6350" cmpd="sng">
              <a:solidFill>
                <a:srgbClr val="000000"/>
              </a:solidFill>
              <a:round/>
              <a:headEnd/>
              <a:tailEnd/>
            </a:ln>
          </p:spPr>
          <p:txBody>
            <a:bodyPr/>
            <a:lstStyle/>
            <a:p>
              <a:endParaRPr lang="en-US"/>
            </a:p>
          </p:txBody>
        </p:sp>
        <p:sp>
          <p:nvSpPr>
            <p:cNvPr id="7173" name="Freeform 5"/>
            <p:cNvSpPr>
              <a:spLocks/>
            </p:cNvSpPr>
            <p:nvPr/>
          </p:nvSpPr>
          <p:spPr bwMode="auto">
            <a:xfrm>
              <a:off x="1486" y="3816"/>
              <a:ext cx="32" cy="42"/>
            </a:xfrm>
            <a:custGeom>
              <a:avLst/>
              <a:gdLst/>
              <a:ahLst/>
              <a:cxnLst>
                <a:cxn ang="0">
                  <a:pos x="0" y="0"/>
                </a:cxn>
                <a:cxn ang="0">
                  <a:pos x="0" y="0"/>
                </a:cxn>
                <a:cxn ang="0">
                  <a:pos x="8" y="24"/>
                </a:cxn>
                <a:cxn ang="0">
                  <a:pos x="8" y="24"/>
                </a:cxn>
                <a:cxn ang="0">
                  <a:pos x="24" y="32"/>
                </a:cxn>
                <a:cxn ang="0">
                  <a:pos x="24" y="32"/>
                </a:cxn>
                <a:cxn ang="0">
                  <a:pos x="16" y="8"/>
                </a:cxn>
                <a:cxn ang="0">
                  <a:pos x="16" y="8"/>
                </a:cxn>
                <a:cxn ang="0">
                  <a:pos x="8" y="0"/>
                </a:cxn>
                <a:cxn ang="0">
                  <a:pos x="8" y="0"/>
                </a:cxn>
                <a:cxn ang="0">
                  <a:pos x="0" y="0"/>
                </a:cxn>
              </a:cxnLst>
              <a:rect l="0" t="0" r="r" b="b"/>
              <a:pathLst>
                <a:path w="24" h="32">
                  <a:moveTo>
                    <a:pt x="0" y="0"/>
                  </a:moveTo>
                  <a:lnTo>
                    <a:pt x="0" y="0"/>
                  </a:lnTo>
                  <a:lnTo>
                    <a:pt x="8" y="24"/>
                  </a:lnTo>
                  <a:lnTo>
                    <a:pt x="8" y="24"/>
                  </a:lnTo>
                  <a:lnTo>
                    <a:pt x="24" y="32"/>
                  </a:lnTo>
                  <a:lnTo>
                    <a:pt x="24" y="32"/>
                  </a:lnTo>
                  <a:lnTo>
                    <a:pt x="16" y="8"/>
                  </a:lnTo>
                  <a:lnTo>
                    <a:pt x="16" y="8"/>
                  </a:lnTo>
                  <a:lnTo>
                    <a:pt x="8" y="0"/>
                  </a:lnTo>
                  <a:lnTo>
                    <a:pt x="8" y="0"/>
                  </a:lnTo>
                  <a:lnTo>
                    <a:pt x="0" y="0"/>
                  </a:lnTo>
                  <a:close/>
                </a:path>
              </a:pathLst>
            </a:custGeom>
            <a:grpFill/>
            <a:ln w="6350" cmpd="sng">
              <a:solidFill>
                <a:srgbClr val="000000"/>
              </a:solidFill>
              <a:round/>
              <a:headEnd/>
              <a:tailEnd/>
            </a:ln>
          </p:spPr>
          <p:txBody>
            <a:bodyPr/>
            <a:lstStyle/>
            <a:p>
              <a:endParaRPr lang="en-US"/>
            </a:p>
          </p:txBody>
        </p:sp>
        <p:sp>
          <p:nvSpPr>
            <p:cNvPr id="7174" name="Freeform 6"/>
            <p:cNvSpPr>
              <a:spLocks/>
            </p:cNvSpPr>
            <p:nvPr/>
          </p:nvSpPr>
          <p:spPr bwMode="auto">
            <a:xfrm>
              <a:off x="1476" y="3775"/>
              <a:ext cx="42" cy="31"/>
            </a:xfrm>
            <a:custGeom>
              <a:avLst/>
              <a:gdLst/>
              <a:ahLst/>
              <a:cxnLst>
                <a:cxn ang="0">
                  <a:pos x="32" y="16"/>
                </a:cxn>
                <a:cxn ang="0">
                  <a:pos x="32" y="16"/>
                </a:cxn>
                <a:cxn ang="0">
                  <a:pos x="24" y="24"/>
                </a:cxn>
                <a:cxn ang="0">
                  <a:pos x="24" y="24"/>
                </a:cxn>
                <a:cxn ang="0">
                  <a:pos x="16" y="24"/>
                </a:cxn>
                <a:cxn ang="0">
                  <a:pos x="16" y="24"/>
                </a:cxn>
                <a:cxn ang="0">
                  <a:pos x="16" y="16"/>
                </a:cxn>
                <a:cxn ang="0">
                  <a:pos x="16" y="16"/>
                </a:cxn>
                <a:cxn ang="0">
                  <a:pos x="0" y="0"/>
                </a:cxn>
                <a:cxn ang="0">
                  <a:pos x="0" y="0"/>
                </a:cxn>
                <a:cxn ang="0">
                  <a:pos x="8" y="0"/>
                </a:cxn>
                <a:cxn ang="0">
                  <a:pos x="8" y="0"/>
                </a:cxn>
                <a:cxn ang="0">
                  <a:pos x="32" y="16"/>
                </a:cxn>
              </a:cxnLst>
              <a:rect l="0" t="0" r="r" b="b"/>
              <a:pathLst>
                <a:path w="32" h="24">
                  <a:moveTo>
                    <a:pt x="32" y="16"/>
                  </a:moveTo>
                  <a:lnTo>
                    <a:pt x="32" y="16"/>
                  </a:lnTo>
                  <a:lnTo>
                    <a:pt x="24" y="24"/>
                  </a:lnTo>
                  <a:lnTo>
                    <a:pt x="24" y="24"/>
                  </a:lnTo>
                  <a:lnTo>
                    <a:pt x="16" y="24"/>
                  </a:lnTo>
                  <a:lnTo>
                    <a:pt x="16" y="24"/>
                  </a:lnTo>
                  <a:lnTo>
                    <a:pt x="16" y="16"/>
                  </a:lnTo>
                  <a:lnTo>
                    <a:pt x="16" y="16"/>
                  </a:lnTo>
                  <a:lnTo>
                    <a:pt x="0" y="0"/>
                  </a:lnTo>
                  <a:lnTo>
                    <a:pt x="0" y="0"/>
                  </a:lnTo>
                  <a:lnTo>
                    <a:pt x="8" y="0"/>
                  </a:lnTo>
                  <a:lnTo>
                    <a:pt x="8" y="0"/>
                  </a:lnTo>
                  <a:lnTo>
                    <a:pt x="32" y="16"/>
                  </a:lnTo>
                  <a:close/>
                </a:path>
              </a:pathLst>
            </a:custGeom>
            <a:grpFill/>
            <a:ln w="6350" cmpd="sng">
              <a:solidFill>
                <a:srgbClr val="000000"/>
              </a:solidFill>
              <a:round/>
              <a:headEnd/>
              <a:tailEnd/>
            </a:ln>
          </p:spPr>
          <p:txBody>
            <a:bodyPr/>
            <a:lstStyle/>
            <a:p>
              <a:endParaRPr lang="en-US"/>
            </a:p>
          </p:txBody>
        </p:sp>
        <p:sp>
          <p:nvSpPr>
            <p:cNvPr id="7175" name="Freeform 7"/>
            <p:cNvSpPr>
              <a:spLocks/>
            </p:cNvSpPr>
            <p:nvPr/>
          </p:nvSpPr>
          <p:spPr bwMode="auto">
            <a:xfrm>
              <a:off x="1570" y="3848"/>
              <a:ext cx="41" cy="52"/>
            </a:xfrm>
            <a:custGeom>
              <a:avLst/>
              <a:gdLst/>
              <a:ahLst/>
              <a:cxnLst>
                <a:cxn ang="0">
                  <a:pos x="8" y="8"/>
                </a:cxn>
                <a:cxn ang="0">
                  <a:pos x="8" y="8"/>
                </a:cxn>
                <a:cxn ang="0">
                  <a:pos x="32" y="32"/>
                </a:cxn>
                <a:cxn ang="0">
                  <a:pos x="32" y="32"/>
                </a:cxn>
                <a:cxn ang="0">
                  <a:pos x="32" y="40"/>
                </a:cxn>
                <a:cxn ang="0">
                  <a:pos x="32" y="40"/>
                </a:cxn>
                <a:cxn ang="0">
                  <a:pos x="16" y="24"/>
                </a:cxn>
                <a:cxn ang="0">
                  <a:pos x="16" y="24"/>
                </a:cxn>
                <a:cxn ang="0">
                  <a:pos x="8" y="24"/>
                </a:cxn>
                <a:cxn ang="0">
                  <a:pos x="8" y="24"/>
                </a:cxn>
                <a:cxn ang="0">
                  <a:pos x="0" y="16"/>
                </a:cxn>
                <a:cxn ang="0">
                  <a:pos x="0" y="16"/>
                </a:cxn>
                <a:cxn ang="0">
                  <a:pos x="0" y="0"/>
                </a:cxn>
                <a:cxn ang="0">
                  <a:pos x="0" y="0"/>
                </a:cxn>
                <a:cxn ang="0">
                  <a:pos x="8" y="8"/>
                </a:cxn>
              </a:cxnLst>
              <a:rect l="0" t="0" r="r" b="b"/>
              <a:pathLst>
                <a:path w="32" h="40">
                  <a:moveTo>
                    <a:pt x="8" y="8"/>
                  </a:moveTo>
                  <a:lnTo>
                    <a:pt x="8" y="8"/>
                  </a:lnTo>
                  <a:lnTo>
                    <a:pt x="32" y="32"/>
                  </a:lnTo>
                  <a:lnTo>
                    <a:pt x="32" y="32"/>
                  </a:lnTo>
                  <a:lnTo>
                    <a:pt x="32" y="40"/>
                  </a:lnTo>
                  <a:lnTo>
                    <a:pt x="32" y="40"/>
                  </a:lnTo>
                  <a:lnTo>
                    <a:pt x="16" y="24"/>
                  </a:lnTo>
                  <a:lnTo>
                    <a:pt x="16" y="24"/>
                  </a:lnTo>
                  <a:lnTo>
                    <a:pt x="8" y="24"/>
                  </a:lnTo>
                  <a:lnTo>
                    <a:pt x="8" y="24"/>
                  </a:lnTo>
                  <a:lnTo>
                    <a:pt x="0" y="16"/>
                  </a:lnTo>
                  <a:lnTo>
                    <a:pt x="0" y="16"/>
                  </a:lnTo>
                  <a:lnTo>
                    <a:pt x="0" y="0"/>
                  </a:lnTo>
                  <a:lnTo>
                    <a:pt x="0" y="0"/>
                  </a:lnTo>
                  <a:lnTo>
                    <a:pt x="8" y="8"/>
                  </a:lnTo>
                  <a:close/>
                </a:path>
              </a:pathLst>
            </a:custGeom>
            <a:grpFill/>
            <a:ln w="6350" cmpd="sng">
              <a:solidFill>
                <a:srgbClr val="000000"/>
              </a:solidFill>
              <a:round/>
              <a:headEnd/>
              <a:tailEnd/>
            </a:ln>
          </p:spPr>
          <p:txBody>
            <a:bodyPr/>
            <a:lstStyle/>
            <a:p>
              <a:endParaRPr lang="en-US"/>
            </a:p>
          </p:txBody>
        </p:sp>
        <p:sp>
          <p:nvSpPr>
            <p:cNvPr id="7176" name="Freeform 8"/>
            <p:cNvSpPr>
              <a:spLocks/>
            </p:cNvSpPr>
            <p:nvPr/>
          </p:nvSpPr>
          <p:spPr bwMode="auto">
            <a:xfrm>
              <a:off x="1601" y="3931"/>
              <a:ext cx="52" cy="31"/>
            </a:xfrm>
            <a:custGeom>
              <a:avLst/>
              <a:gdLst/>
              <a:ahLst/>
              <a:cxnLst>
                <a:cxn ang="0">
                  <a:pos x="16" y="0"/>
                </a:cxn>
                <a:cxn ang="0">
                  <a:pos x="16" y="0"/>
                </a:cxn>
                <a:cxn ang="0">
                  <a:pos x="16" y="16"/>
                </a:cxn>
                <a:cxn ang="0">
                  <a:pos x="16" y="16"/>
                </a:cxn>
                <a:cxn ang="0">
                  <a:pos x="24" y="16"/>
                </a:cxn>
                <a:cxn ang="0">
                  <a:pos x="24" y="16"/>
                </a:cxn>
                <a:cxn ang="0">
                  <a:pos x="24" y="0"/>
                </a:cxn>
                <a:cxn ang="0">
                  <a:pos x="24" y="0"/>
                </a:cxn>
                <a:cxn ang="0">
                  <a:pos x="32" y="0"/>
                </a:cxn>
                <a:cxn ang="0">
                  <a:pos x="40" y="8"/>
                </a:cxn>
                <a:cxn ang="0">
                  <a:pos x="40" y="16"/>
                </a:cxn>
                <a:cxn ang="0">
                  <a:pos x="32" y="24"/>
                </a:cxn>
                <a:cxn ang="0">
                  <a:pos x="32" y="24"/>
                </a:cxn>
                <a:cxn ang="0">
                  <a:pos x="24" y="24"/>
                </a:cxn>
                <a:cxn ang="0">
                  <a:pos x="16" y="24"/>
                </a:cxn>
                <a:cxn ang="0">
                  <a:pos x="16" y="24"/>
                </a:cxn>
                <a:cxn ang="0">
                  <a:pos x="8" y="16"/>
                </a:cxn>
                <a:cxn ang="0">
                  <a:pos x="8" y="16"/>
                </a:cxn>
                <a:cxn ang="0">
                  <a:pos x="0" y="0"/>
                </a:cxn>
                <a:cxn ang="0">
                  <a:pos x="0" y="0"/>
                </a:cxn>
                <a:cxn ang="0">
                  <a:pos x="16" y="0"/>
                </a:cxn>
              </a:cxnLst>
              <a:rect l="0" t="0" r="r" b="b"/>
              <a:pathLst>
                <a:path w="40" h="24">
                  <a:moveTo>
                    <a:pt x="16" y="0"/>
                  </a:moveTo>
                  <a:lnTo>
                    <a:pt x="16" y="0"/>
                  </a:lnTo>
                  <a:lnTo>
                    <a:pt x="16" y="16"/>
                  </a:lnTo>
                  <a:lnTo>
                    <a:pt x="16" y="16"/>
                  </a:lnTo>
                  <a:lnTo>
                    <a:pt x="24" y="16"/>
                  </a:lnTo>
                  <a:lnTo>
                    <a:pt x="24" y="16"/>
                  </a:lnTo>
                  <a:lnTo>
                    <a:pt x="24" y="0"/>
                  </a:lnTo>
                  <a:lnTo>
                    <a:pt x="24" y="0"/>
                  </a:lnTo>
                  <a:lnTo>
                    <a:pt x="32" y="0"/>
                  </a:lnTo>
                  <a:lnTo>
                    <a:pt x="40" y="8"/>
                  </a:lnTo>
                  <a:lnTo>
                    <a:pt x="40" y="16"/>
                  </a:lnTo>
                  <a:lnTo>
                    <a:pt x="32" y="24"/>
                  </a:lnTo>
                  <a:lnTo>
                    <a:pt x="32" y="24"/>
                  </a:lnTo>
                  <a:lnTo>
                    <a:pt x="24" y="24"/>
                  </a:lnTo>
                  <a:lnTo>
                    <a:pt x="16" y="24"/>
                  </a:lnTo>
                  <a:lnTo>
                    <a:pt x="16" y="24"/>
                  </a:lnTo>
                  <a:lnTo>
                    <a:pt x="8" y="16"/>
                  </a:lnTo>
                  <a:lnTo>
                    <a:pt x="8" y="16"/>
                  </a:lnTo>
                  <a:lnTo>
                    <a:pt x="0" y="0"/>
                  </a:lnTo>
                  <a:lnTo>
                    <a:pt x="0" y="0"/>
                  </a:lnTo>
                  <a:lnTo>
                    <a:pt x="16" y="0"/>
                  </a:lnTo>
                  <a:close/>
                </a:path>
              </a:pathLst>
            </a:custGeom>
            <a:grpFill/>
            <a:ln w="6350" cmpd="sng">
              <a:solidFill>
                <a:srgbClr val="000000"/>
              </a:solidFill>
              <a:round/>
              <a:headEnd/>
              <a:tailEnd/>
            </a:ln>
          </p:spPr>
          <p:txBody>
            <a:bodyPr/>
            <a:lstStyle/>
            <a:p>
              <a:endParaRPr lang="en-US"/>
            </a:p>
          </p:txBody>
        </p:sp>
        <p:sp>
          <p:nvSpPr>
            <p:cNvPr id="7177" name="Freeform 9"/>
            <p:cNvSpPr>
              <a:spLocks/>
            </p:cNvSpPr>
            <p:nvPr/>
          </p:nvSpPr>
          <p:spPr bwMode="auto">
            <a:xfrm>
              <a:off x="986" y="3900"/>
              <a:ext cx="63" cy="52"/>
            </a:xfrm>
            <a:custGeom>
              <a:avLst/>
              <a:gdLst/>
              <a:ahLst/>
              <a:cxnLst>
                <a:cxn ang="0">
                  <a:pos x="24" y="0"/>
                </a:cxn>
                <a:cxn ang="0">
                  <a:pos x="24" y="0"/>
                </a:cxn>
                <a:cxn ang="0">
                  <a:pos x="16" y="8"/>
                </a:cxn>
                <a:cxn ang="0">
                  <a:pos x="16" y="8"/>
                </a:cxn>
                <a:cxn ang="0">
                  <a:pos x="16" y="16"/>
                </a:cxn>
                <a:cxn ang="0">
                  <a:pos x="16" y="16"/>
                </a:cxn>
                <a:cxn ang="0">
                  <a:pos x="16" y="24"/>
                </a:cxn>
                <a:cxn ang="0">
                  <a:pos x="16" y="24"/>
                </a:cxn>
                <a:cxn ang="0">
                  <a:pos x="8" y="8"/>
                </a:cxn>
                <a:cxn ang="0">
                  <a:pos x="8" y="8"/>
                </a:cxn>
                <a:cxn ang="0">
                  <a:pos x="0" y="24"/>
                </a:cxn>
                <a:cxn ang="0">
                  <a:pos x="0" y="24"/>
                </a:cxn>
                <a:cxn ang="0">
                  <a:pos x="8" y="40"/>
                </a:cxn>
                <a:cxn ang="0">
                  <a:pos x="8" y="40"/>
                </a:cxn>
                <a:cxn ang="0">
                  <a:pos x="24" y="32"/>
                </a:cxn>
                <a:cxn ang="0">
                  <a:pos x="24" y="32"/>
                </a:cxn>
                <a:cxn ang="0">
                  <a:pos x="32" y="16"/>
                </a:cxn>
                <a:cxn ang="0">
                  <a:pos x="32" y="16"/>
                </a:cxn>
                <a:cxn ang="0">
                  <a:pos x="48" y="16"/>
                </a:cxn>
                <a:cxn ang="0">
                  <a:pos x="48" y="16"/>
                </a:cxn>
                <a:cxn ang="0">
                  <a:pos x="40" y="8"/>
                </a:cxn>
                <a:cxn ang="0">
                  <a:pos x="40" y="0"/>
                </a:cxn>
                <a:cxn ang="0">
                  <a:pos x="40" y="0"/>
                </a:cxn>
                <a:cxn ang="0">
                  <a:pos x="24" y="0"/>
                </a:cxn>
              </a:cxnLst>
              <a:rect l="0" t="0" r="r" b="b"/>
              <a:pathLst>
                <a:path w="48" h="40">
                  <a:moveTo>
                    <a:pt x="24" y="0"/>
                  </a:moveTo>
                  <a:lnTo>
                    <a:pt x="24" y="0"/>
                  </a:lnTo>
                  <a:lnTo>
                    <a:pt x="16" y="8"/>
                  </a:lnTo>
                  <a:lnTo>
                    <a:pt x="16" y="8"/>
                  </a:lnTo>
                  <a:lnTo>
                    <a:pt x="16" y="16"/>
                  </a:lnTo>
                  <a:lnTo>
                    <a:pt x="16" y="16"/>
                  </a:lnTo>
                  <a:lnTo>
                    <a:pt x="16" y="24"/>
                  </a:lnTo>
                  <a:lnTo>
                    <a:pt x="16" y="24"/>
                  </a:lnTo>
                  <a:lnTo>
                    <a:pt x="8" y="8"/>
                  </a:lnTo>
                  <a:lnTo>
                    <a:pt x="8" y="8"/>
                  </a:lnTo>
                  <a:lnTo>
                    <a:pt x="0" y="24"/>
                  </a:lnTo>
                  <a:lnTo>
                    <a:pt x="0" y="24"/>
                  </a:lnTo>
                  <a:lnTo>
                    <a:pt x="8" y="40"/>
                  </a:lnTo>
                  <a:lnTo>
                    <a:pt x="8" y="40"/>
                  </a:lnTo>
                  <a:lnTo>
                    <a:pt x="24" y="32"/>
                  </a:lnTo>
                  <a:lnTo>
                    <a:pt x="24" y="32"/>
                  </a:lnTo>
                  <a:lnTo>
                    <a:pt x="32" y="16"/>
                  </a:lnTo>
                  <a:lnTo>
                    <a:pt x="32" y="16"/>
                  </a:lnTo>
                  <a:lnTo>
                    <a:pt x="48" y="16"/>
                  </a:lnTo>
                  <a:lnTo>
                    <a:pt x="48" y="16"/>
                  </a:lnTo>
                  <a:lnTo>
                    <a:pt x="40" y="8"/>
                  </a:lnTo>
                  <a:lnTo>
                    <a:pt x="40" y="0"/>
                  </a:lnTo>
                  <a:lnTo>
                    <a:pt x="40" y="0"/>
                  </a:lnTo>
                  <a:lnTo>
                    <a:pt x="24" y="0"/>
                  </a:lnTo>
                  <a:close/>
                </a:path>
              </a:pathLst>
            </a:custGeom>
            <a:grpFill/>
            <a:ln w="6350" cmpd="sng">
              <a:solidFill>
                <a:srgbClr val="000000"/>
              </a:solidFill>
              <a:round/>
              <a:headEnd/>
              <a:tailEnd/>
            </a:ln>
          </p:spPr>
          <p:txBody>
            <a:bodyPr/>
            <a:lstStyle/>
            <a:p>
              <a:endParaRPr lang="en-US"/>
            </a:p>
          </p:txBody>
        </p:sp>
        <p:sp>
          <p:nvSpPr>
            <p:cNvPr id="7178" name="Freeform 10"/>
            <p:cNvSpPr>
              <a:spLocks/>
            </p:cNvSpPr>
            <p:nvPr/>
          </p:nvSpPr>
          <p:spPr bwMode="auto">
            <a:xfrm>
              <a:off x="621" y="4098"/>
              <a:ext cx="42" cy="31"/>
            </a:xfrm>
            <a:custGeom>
              <a:avLst/>
              <a:gdLst/>
              <a:ahLst/>
              <a:cxnLst>
                <a:cxn ang="0">
                  <a:pos x="24" y="0"/>
                </a:cxn>
                <a:cxn ang="0">
                  <a:pos x="24" y="0"/>
                </a:cxn>
                <a:cxn ang="0">
                  <a:pos x="32" y="8"/>
                </a:cxn>
                <a:cxn ang="0">
                  <a:pos x="32" y="8"/>
                </a:cxn>
                <a:cxn ang="0">
                  <a:pos x="8" y="24"/>
                </a:cxn>
                <a:cxn ang="0">
                  <a:pos x="8" y="24"/>
                </a:cxn>
                <a:cxn ang="0">
                  <a:pos x="0" y="24"/>
                </a:cxn>
                <a:cxn ang="0">
                  <a:pos x="0" y="24"/>
                </a:cxn>
                <a:cxn ang="0">
                  <a:pos x="8" y="16"/>
                </a:cxn>
                <a:cxn ang="0">
                  <a:pos x="8" y="16"/>
                </a:cxn>
                <a:cxn ang="0">
                  <a:pos x="16" y="8"/>
                </a:cxn>
                <a:cxn ang="0">
                  <a:pos x="16" y="8"/>
                </a:cxn>
                <a:cxn ang="0">
                  <a:pos x="16" y="8"/>
                </a:cxn>
                <a:cxn ang="0">
                  <a:pos x="16" y="8"/>
                </a:cxn>
                <a:cxn ang="0">
                  <a:pos x="24" y="0"/>
                </a:cxn>
              </a:cxnLst>
              <a:rect l="0" t="0" r="r" b="b"/>
              <a:pathLst>
                <a:path w="32" h="24">
                  <a:moveTo>
                    <a:pt x="24" y="0"/>
                  </a:moveTo>
                  <a:lnTo>
                    <a:pt x="24" y="0"/>
                  </a:lnTo>
                  <a:lnTo>
                    <a:pt x="32" y="8"/>
                  </a:lnTo>
                  <a:lnTo>
                    <a:pt x="32" y="8"/>
                  </a:lnTo>
                  <a:lnTo>
                    <a:pt x="8" y="24"/>
                  </a:lnTo>
                  <a:lnTo>
                    <a:pt x="8" y="24"/>
                  </a:lnTo>
                  <a:lnTo>
                    <a:pt x="0" y="24"/>
                  </a:lnTo>
                  <a:lnTo>
                    <a:pt x="0" y="24"/>
                  </a:lnTo>
                  <a:lnTo>
                    <a:pt x="8" y="16"/>
                  </a:lnTo>
                  <a:lnTo>
                    <a:pt x="8" y="16"/>
                  </a:lnTo>
                  <a:lnTo>
                    <a:pt x="16" y="8"/>
                  </a:lnTo>
                  <a:lnTo>
                    <a:pt x="16" y="8"/>
                  </a:lnTo>
                  <a:lnTo>
                    <a:pt x="16" y="8"/>
                  </a:lnTo>
                  <a:lnTo>
                    <a:pt x="16" y="8"/>
                  </a:lnTo>
                  <a:lnTo>
                    <a:pt x="24" y="0"/>
                  </a:lnTo>
                  <a:close/>
                </a:path>
              </a:pathLst>
            </a:custGeom>
            <a:grpFill/>
            <a:ln w="6350" cmpd="sng">
              <a:solidFill>
                <a:srgbClr val="000000"/>
              </a:solidFill>
              <a:round/>
              <a:headEnd/>
              <a:tailEnd/>
            </a:ln>
          </p:spPr>
          <p:txBody>
            <a:bodyPr/>
            <a:lstStyle/>
            <a:p>
              <a:endParaRPr lang="en-US"/>
            </a:p>
          </p:txBody>
        </p:sp>
        <p:sp>
          <p:nvSpPr>
            <p:cNvPr id="7179" name="Freeform 11"/>
            <p:cNvSpPr>
              <a:spLocks/>
            </p:cNvSpPr>
            <p:nvPr/>
          </p:nvSpPr>
          <p:spPr bwMode="auto">
            <a:xfrm>
              <a:off x="621" y="4098"/>
              <a:ext cx="42" cy="31"/>
            </a:xfrm>
            <a:custGeom>
              <a:avLst/>
              <a:gdLst/>
              <a:ahLst/>
              <a:cxnLst>
                <a:cxn ang="0">
                  <a:pos x="24" y="0"/>
                </a:cxn>
                <a:cxn ang="0">
                  <a:pos x="24" y="0"/>
                </a:cxn>
                <a:cxn ang="0">
                  <a:pos x="24" y="0"/>
                </a:cxn>
                <a:cxn ang="0">
                  <a:pos x="32" y="8"/>
                </a:cxn>
                <a:cxn ang="0">
                  <a:pos x="32" y="8"/>
                </a:cxn>
                <a:cxn ang="0">
                  <a:pos x="32" y="8"/>
                </a:cxn>
                <a:cxn ang="0">
                  <a:pos x="32" y="8"/>
                </a:cxn>
                <a:cxn ang="0">
                  <a:pos x="8" y="24"/>
                </a:cxn>
                <a:cxn ang="0">
                  <a:pos x="8" y="24"/>
                </a:cxn>
                <a:cxn ang="0">
                  <a:pos x="8" y="24"/>
                </a:cxn>
                <a:cxn ang="0">
                  <a:pos x="8" y="24"/>
                </a:cxn>
                <a:cxn ang="0">
                  <a:pos x="0" y="24"/>
                </a:cxn>
                <a:cxn ang="0">
                  <a:pos x="0" y="24"/>
                </a:cxn>
                <a:cxn ang="0">
                  <a:pos x="0" y="24"/>
                </a:cxn>
                <a:cxn ang="0">
                  <a:pos x="0" y="24"/>
                </a:cxn>
                <a:cxn ang="0">
                  <a:pos x="8" y="16"/>
                </a:cxn>
                <a:cxn ang="0">
                  <a:pos x="8" y="16"/>
                </a:cxn>
                <a:cxn ang="0">
                  <a:pos x="8" y="16"/>
                </a:cxn>
                <a:cxn ang="0">
                  <a:pos x="8" y="16"/>
                </a:cxn>
                <a:cxn ang="0">
                  <a:pos x="16" y="8"/>
                </a:cxn>
                <a:cxn ang="0">
                  <a:pos x="16" y="8"/>
                </a:cxn>
                <a:cxn ang="0">
                  <a:pos x="16" y="8"/>
                </a:cxn>
                <a:cxn ang="0">
                  <a:pos x="16" y="8"/>
                </a:cxn>
                <a:cxn ang="0">
                  <a:pos x="16" y="8"/>
                </a:cxn>
                <a:cxn ang="0">
                  <a:pos x="16" y="8"/>
                </a:cxn>
                <a:cxn ang="0">
                  <a:pos x="16" y="8"/>
                </a:cxn>
                <a:cxn ang="0">
                  <a:pos x="16" y="8"/>
                </a:cxn>
                <a:cxn ang="0">
                  <a:pos x="24" y="0"/>
                </a:cxn>
                <a:cxn ang="0">
                  <a:pos x="24" y="0"/>
                </a:cxn>
                <a:cxn ang="0">
                  <a:pos x="24" y="0"/>
                </a:cxn>
                <a:cxn ang="0">
                  <a:pos x="32" y="8"/>
                </a:cxn>
                <a:cxn ang="0">
                  <a:pos x="32" y="8"/>
                </a:cxn>
                <a:cxn ang="0">
                  <a:pos x="8" y="24"/>
                </a:cxn>
                <a:cxn ang="0">
                  <a:pos x="8" y="24"/>
                </a:cxn>
                <a:cxn ang="0">
                  <a:pos x="0" y="24"/>
                </a:cxn>
                <a:cxn ang="0">
                  <a:pos x="0" y="24"/>
                </a:cxn>
                <a:cxn ang="0">
                  <a:pos x="8" y="16"/>
                </a:cxn>
                <a:cxn ang="0">
                  <a:pos x="8" y="16"/>
                </a:cxn>
                <a:cxn ang="0">
                  <a:pos x="16" y="8"/>
                </a:cxn>
                <a:cxn ang="0">
                  <a:pos x="16" y="8"/>
                </a:cxn>
                <a:cxn ang="0">
                  <a:pos x="16" y="8"/>
                </a:cxn>
                <a:cxn ang="0">
                  <a:pos x="16" y="8"/>
                </a:cxn>
                <a:cxn ang="0">
                  <a:pos x="24" y="0"/>
                </a:cxn>
              </a:cxnLst>
              <a:rect l="0" t="0" r="r" b="b"/>
              <a:pathLst>
                <a:path w="32" h="24">
                  <a:moveTo>
                    <a:pt x="24" y="0"/>
                  </a:moveTo>
                  <a:lnTo>
                    <a:pt x="24" y="0"/>
                  </a:lnTo>
                  <a:lnTo>
                    <a:pt x="24" y="0"/>
                  </a:lnTo>
                  <a:lnTo>
                    <a:pt x="32" y="8"/>
                  </a:lnTo>
                  <a:lnTo>
                    <a:pt x="32" y="8"/>
                  </a:lnTo>
                  <a:lnTo>
                    <a:pt x="32" y="8"/>
                  </a:lnTo>
                  <a:lnTo>
                    <a:pt x="32" y="8"/>
                  </a:lnTo>
                  <a:lnTo>
                    <a:pt x="8" y="24"/>
                  </a:lnTo>
                  <a:lnTo>
                    <a:pt x="8" y="24"/>
                  </a:lnTo>
                  <a:lnTo>
                    <a:pt x="8" y="24"/>
                  </a:lnTo>
                  <a:lnTo>
                    <a:pt x="8" y="24"/>
                  </a:lnTo>
                  <a:lnTo>
                    <a:pt x="0" y="24"/>
                  </a:lnTo>
                  <a:lnTo>
                    <a:pt x="0" y="24"/>
                  </a:lnTo>
                  <a:lnTo>
                    <a:pt x="0" y="24"/>
                  </a:lnTo>
                  <a:lnTo>
                    <a:pt x="0" y="24"/>
                  </a:lnTo>
                  <a:lnTo>
                    <a:pt x="8" y="16"/>
                  </a:lnTo>
                  <a:lnTo>
                    <a:pt x="8" y="16"/>
                  </a:lnTo>
                  <a:lnTo>
                    <a:pt x="8" y="16"/>
                  </a:lnTo>
                  <a:lnTo>
                    <a:pt x="8" y="16"/>
                  </a:lnTo>
                  <a:lnTo>
                    <a:pt x="16" y="8"/>
                  </a:lnTo>
                  <a:lnTo>
                    <a:pt x="16" y="8"/>
                  </a:lnTo>
                  <a:lnTo>
                    <a:pt x="16" y="8"/>
                  </a:lnTo>
                  <a:lnTo>
                    <a:pt x="16" y="8"/>
                  </a:lnTo>
                  <a:lnTo>
                    <a:pt x="16" y="8"/>
                  </a:lnTo>
                  <a:lnTo>
                    <a:pt x="16" y="8"/>
                  </a:lnTo>
                  <a:lnTo>
                    <a:pt x="16" y="8"/>
                  </a:lnTo>
                  <a:lnTo>
                    <a:pt x="16" y="8"/>
                  </a:lnTo>
                  <a:lnTo>
                    <a:pt x="24" y="0"/>
                  </a:lnTo>
                  <a:lnTo>
                    <a:pt x="24" y="0"/>
                  </a:lnTo>
                  <a:lnTo>
                    <a:pt x="24" y="0"/>
                  </a:lnTo>
                  <a:lnTo>
                    <a:pt x="32" y="8"/>
                  </a:lnTo>
                  <a:lnTo>
                    <a:pt x="32" y="8"/>
                  </a:lnTo>
                  <a:lnTo>
                    <a:pt x="8" y="24"/>
                  </a:lnTo>
                  <a:lnTo>
                    <a:pt x="8" y="24"/>
                  </a:lnTo>
                  <a:lnTo>
                    <a:pt x="0" y="24"/>
                  </a:lnTo>
                  <a:lnTo>
                    <a:pt x="0" y="24"/>
                  </a:lnTo>
                  <a:lnTo>
                    <a:pt x="8" y="16"/>
                  </a:lnTo>
                  <a:lnTo>
                    <a:pt x="8" y="16"/>
                  </a:lnTo>
                  <a:lnTo>
                    <a:pt x="16" y="8"/>
                  </a:lnTo>
                  <a:lnTo>
                    <a:pt x="16" y="8"/>
                  </a:lnTo>
                  <a:lnTo>
                    <a:pt x="16" y="8"/>
                  </a:lnTo>
                  <a:lnTo>
                    <a:pt x="16" y="8"/>
                  </a:lnTo>
                  <a:lnTo>
                    <a:pt x="24" y="0"/>
                  </a:lnTo>
                  <a:close/>
                </a:path>
              </a:pathLst>
            </a:custGeom>
            <a:grpFill/>
            <a:ln w="6350" cmpd="sng">
              <a:solidFill>
                <a:srgbClr val="000000"/>
              </a:solidFill>
              <a:prstDash val="solid"/>
              <a:round/>
              <a:headEnd/>
              <a:tailEnd/>
            </a:ln>
          </p:spPr>
          <p:txBody>
            <a:bodyPr/>
            <a:lstStyle/>
            <a:p>
              <a:endParaRPr lang="en-US"/>
            </a:p>
          </p:txBody>
        </p:sp>
        <p:sp>
          <p:nvSpPr>
            <p:cNvPr id="7180" name="Freeform 12"/>
            <p:cNvSpPr>
              <a:spLocks/>
            </p:cNvSpPr>
            <p:nvPr/>
          </p:nvSpPr>
          <p:spPr bwMode="auto">
            <a:xfrm>
              <a:off x="580" y="4119"/>
              <a:ext cx="41" cy="31"/>
            </a:xfrm>
            <a:custGeom>
              <a:avLst/>
              <a:gdLst/>
              <a:ahLst/>
              <a:cxnLst>
                <a:cxn ang="0">
                  <a:pos x="0" y="24"/>
                </a:cxn>
                <a:cxn ang="0">
                  <a:pos x="0" y="24"/>
                </a:cxn>
                <a:cxn ang="0">
                  <a:pos x="0" y="24"/>
                </a:cxn>
                <a:cxn ang="0">
                  <a:pos x="0" y="16"/>
                </a:cxn>
                <a:cxn ang="0">
                  <a:pos x="0" y="16"/>
                </a:cxn>
                <a:cxn ang="0">
                  <a:pos x="8" y="8"/>
                </a:cxn>
                <a:cxn ang="0">
                  <a:pos x="8" y="8"/>
                </a:cxn>
                <a:cxn ang="0">
                  <a:pos x="8" y="8"/>
                </a:cxn>
                <a:cxn ang="0">
                  <a:pos x="24" y="0"/>
                </a:cxn>
                <a:cxn ang="0">
                  <a:pos x="24" y="0"/>
                </a:cxn>
                <a:cxn ang="0">
                  <a:pos x="24" y="0"/>
                </a:cxn>
                <a:cxn ang="0">
                  <a:pos x="24" y="0"/>
                </a:cxn>
                <a:cxn ang="0">
                  <a:pos x="32" y="0"/>
                </a:cxn>
                <a:cxn ang="0">
                  <a:pos x="24" y="8"/>
                </a:cxn>
                <a:cxn ang="0">
                  <a:pos x="16" y="16"/>
                </a:cxn>
                <a:cxn ang="0">
                  <a:pos x="8" y="24"/>
                </a:cxn>
                <a:cxn ang="0">
                  <a:pos x="0" y="24"/>
                </a:cxn>
              </a:cxnLst>
              <a:rect l="0" t="0" r="r" b="b"/>
              <a:pathLst>
                <a:path w="32" h="24">
                  <a:moveTo>
                    <a:pt x="0" y="24"/>
                  </a:moveTo>
                  <a:lnTo>
                    <a:pt x="0" y="24"/>
                  </a:lnTo>
                  <a:lnTo>
                    <a:pt x="0" y="24"/>
                  </a:lnTo>
                  <a:lnTo>
                    <a:pt x="0" y="16"/>
                  </a:lnTo>
                  <a:lnTo>
                    <a:pt x="0" y="16"/>
                  </a:lnTo>
                  <a:lnTo>
                    <a:pt x="8" y="8"/>
                  </a:lnTo>
                  <a:lnTo>
                    <a:pt x="8" y="8"/>
                  </a:lnTo>
                  <a:lnTo>
                    <a:pt x="8" y="8"/>
                  </a:lnTo>
                  <a:lnTo>
                    <a:pt x="24" y="0"/>
                  </a:lnTo>
                  <a:lnTo>
                    <a:pt x="24" y="0"/>
                  </a:lnTo>
                  <a:lnTo>
                    <a:pt x="24" y="0"/>
                  </a:lnTo>
                  <a:lnTo>
                    <a:pt x="24" y="0"/>
                  </a:lnTo>
                  <a:lnTo>
                    <a:pt x="32" y="0"/>
                  </a:lnTo>
                  <a:lnTo>
                    <a:pt x="24" y="8"/>
                  </a:lnTo>
                  <a:lnTo>
                    <a:pt x="16" y="16"/>
                  </a:lnTo>
                  <a:lnTo>
                    <a:pt x="8" y="24"/>
                  </a:lnTo>
                  <a:lnTo>
                    <a:pt x="0" y="24"/>
                  </a:lnTo>
                  <a:close/>
                </a:path>
              </a:pathLst>
            </a:custGeom>
            <a:grpFill/>
            <a:ln w="6350" cmpd="sng">
              <a:solidFill>
                <a:srgbClr val="000000"/>
              </a:solidFill>
              <a:prstDash val="solid"/>
              <a:round/>
              <a:headEnd/>
              <a:tailEnd/>
            </a:ln>
          </p:spPr>
          <p:txBody>
            <a:bodyPr/>
            <a:lstStyle/>
            <a:p>
              <a:endParaRPr lang="en-US"/>
            </a:p>
          </p:txBody>
        </p:sp>
        <p:sp>
          <p:nvSpPr>
            <p:cNvPr id="7181" name="Oval 13"/>
            <p:cNvSpPr>
              <a:spLocks noChangeArrowheads="1"/>
            </p:cNvSpPr>
            <p:nvPr/>
          </p:nvSpPr>
          <p:spPr bwMode="auto">
            <a:xfrm>
              <a:off x="705" y="4066"/>
              <a:ext cx="31" cy="32"/>
            </a:xfrm>
            <a:prstGeom prst="ellipse">
              <a:avLst/>
            </a:prstGeom>
            <a:grpFill/>
            <a:ln w="6350">
              <a:solidFill>
                <a:srgbClr val="000000"/>
              </a:solidFill>
              <a:round/>
              <a:headEnd/>
              <a:tailEnd/>
            </a:ln>
          </p:spPr>
          <p:txBody>
            <a:bodyPr/>
            <a:lstStyle/>
            <a:p>
              <a:endParaRPr lang="en-US"/>
            </a:p>
          </p:txBody>
        </p:sp>
        <p:sp>
          <p:nvSpPr>
            <p:cNvPr id="7182" name="Oval 14"/>
            <p:cNvSpPr>
              <a:spLocks noChangeArrowheads="1"/>
            </p:cNvSpPr>
            <p:nvPr/>
          </p:nvSpPr>
          <p:spPr bwMode="auto">
            <a:xfrm>
              <a:off x="330" y="4150"/>
              <a:ext cx="31" cy="31"/>
            </a:xfrm>
            <a:prstGeom prst="ellipse">
              <a:avLst/>
            </a:prstGeom>
            <a:grpFill/>
            <a:ln w="6350">
              <a:solidFill>
                <a:srgbClr val="000000"/>
              </a:solidFill>
              <a:round/>
              <a:headEnd/>
              <a:tailEnd/>
            </a:ln>
          </p:spPr>
          <p:txBody>
            <a:bodyPr/>
            <a:lstStyle/>
            <a:p>
              <a:endParaRPr lang="en-US"/>
            </a:p>
          </p:txBody>
        </p:sp>
        <p:sp>
          <p:nvSpPr>
            <p:cNvPr id="7183" name="Oval 15"/>
            <p:cNvSpPr>
              <a:spLocks noChangeArrowheads="1"/>
            </p:cNvSpPr>
            <p:nvPr/>
          </p:nvSpPr>
          <p:spPr bwMode="auto">
            <a:xfrm>
              <a:off x="423" y="4150"/>
              <a:ext cx="32" cy="31"/>
            </a:xfrm>
            <a:prstGeom prst="ellipse">
              <a:avLst/>
            </a:prstGeom>
            <a:grpFill/>
            <a:ln w="6350">
              <a:solidFill>
                <a:srgbClr val="000000"/>
              </a:solidFill>
              <a:round/>
              <a:headEnd/>
              <a:tailEnd/>
            </a:ln>
          </p:spPr>
          <p:txBody>
            <a:bodyPr/>
            <a:lstStyle/>
            <a:p>
              <a:endParaRPr lang="en-US"/>
            </a:p>
          </p:txBody>
        </p:sp>
        <p:sp>
          <p:nvSpPr>
            <p:cNvPr id="7184" name="Oval 16"/>
            <p:cNvSpPr>
              <a:spLocks noChangeArrowheads="1"/>
            </p:cNvSpPr>
            <p:nvPr/>
          </p:nvSpPr>
          <p:spPr bwMode="auto">
            <a:xfrm>
              <a:off x="288" y="4139"/>
              <a:ext cx="21" cy="32"/>
            </a:xfrm>
            <a:prstGeom prst="ellipse">
              <a:avLst/>
            </a:prstGeom>
            <a:grpFill/>
            <a:ln w="6350">
              <a:solidFill>
                <a:srgbClr val="000000"/>
              </a:solidFill>
              <a:round/>
              <a:headEnd/>
              <a:tailEnd/>
            </a:ln>
          </p:spPr>
          <p:txBody>
            <a:bodyPr/>
            <a:lstStyle/>
            <a:p>
              <a:endParaRPr lang="en-US"/>
            </a:p>
          </p:txBody>
        </p:sp>
        <p:sp>
          <p:nvSpPr>
            <p:cNvPr id="7185" name="Oval 17"/>
            <p:cNvSpPr>
              <a:spLocks noChangeArrowheads="1"/>
            </p:cNvSpPr>
            <p:nvPr/>
          </p:nvSpPr>
          <p:spPr bwMode="auto">
            <a:xfrm>
              <a:off x="819" y="4046"/>
              <a:ext cx="21" cy="20"/>
            </a:xfrm>
            <a:prstGeom prst="ellipse">
              <a:avLst/>
            </a:prstGeom>
            <a:grpFill/>
            <a:ln w="6350">
              <a:solidFill>
                <a:srgbClr val="000000"/>
              </a:solidFill>
              <a:round/>
              <a:headEnd/>
              <a:tailEnd/>
            </a:ln>
          </p:spPr>
          <p:txBody>
            <a:bodyPr/>
            <a:lstStyle/>
            <a:p>
              <a:endParaRPr lang="en-US"/>
            </a:p>
          </p:txBody>
        </p:sp>
        <p:sp>
          <p:nvSpPr>
            <p:cNvPr id="7186" name="Freeform 18"/>
            <p:cNvSpPr>
              <a:spLocks/>
            </p:cNvSpPr>
            <p:nvPr/>
          </p:nvSpPr>
          <p:spPr bwMode="auto">
            <a:xfrm>
              <a:off x="663" y="3785"/>
              <a:ext cx="42" cy="21"/>
            </a:xfrm>
            <a:custGeom>
              <a:avLst/>
              <a:gdLst/>
              <a:ahLst/>
              <a:cxnLst>
                <a:cxn ang="0">
                  <a:pos x="24" y="0"/>
                </a:cxn>
                <a:cxn ang="0">
                  <a:pos x="32" y="0"/>
                </a:cxn>
                <a:cxn ang="0">
                  <a:pos x="32" y="8"/>
                </a:cxn>
                <a:cxn ang="0">
                  <a:pos x="32" y="16"/>
                </a:cxn>
                <a:cxn ang="0">
                  <a:pos x="16" y="16"/>
                </a:cxn>
                <a:cxn ang="0">
                  <a:pos x="16" y="16"/>
                </a:cxn>
                <a:cxn ang="0">
                  <a:pos x="0" y="8"/>
                </a:cxn>
                <a:cxn ang="0">
                  <a:pos x="0" y="8"/>
                </a:cxn>
                <a:cxn ang="0">
                  <a:pos x="0" y="0"/>
                </a:cxn>
                <a:cxn ang="0">
                  <a:pos x="0" y="0"/>
                </a:cxn>
                <a:cxn ang="0">
                  <a:pos x="24" y="0"/>
                </a:cxn>
              </a:cxnLst>
              <a:rect l="0" t="0" r="r" b="b"/>
              <a:pathLst>
                <a:path w="32" h="16">
                  <a:moveTo>
                    <a:pt x="24" y="0"/>
                  </a:moveTo>
                  <a:lnTo>
                    <a:pt x="32" y="0"/>
                  </a:lnTo>
                  <a:lnTo>
                    <a:pt x="32" y="8"/>
                  </a:lnTo>
                  <a:lnTo>
                    <a:pt x="32" y="16"/>
                  </a:lnTo>
                  <a:lnTo>
                    <a:pt x="16" y="16"/>
                  </a:lnTo>
                  <a:lnTo>
                    <a:pt x="16" y="16"/>
                  </a:lnTo>
                  <a:lnTo>
                    <a:pt x="0" y="8"/>
                  </a:lnTo>
                  <a:lnTo>
                    <a:pt x="0" y="8"/>
                  </a:lnTo>
                  <a:lnTo>
                    <a:pt x="0" y="0"/>
                  </a:lnTo>
                  <a:lnTo>
                    <a:pt x="0" y="0"/>
                  </a:lnTo>
                  <a:lnTo>
                    <a:pt x="24" y="0"/>
                  </a:lnTo>
                  <a:close/>
                </a:path>
              </a:pathLst>
            </a:custGeom>
            <a:grpFill/>
            <a:ln w="6350" cmpd="sng">
              <a:solidFill>
                <a:srgbClr val="000000"/>
              </a:solidFill>
              <a:round/>
              <a:headEnd/>
              <a:tailEnd/>
            </a:ln>
          </p:spPr>
          <p:txBody>
            <a:bodyPr/>
            <a:lstStyle/>
            <a:p>
              <a:endParaRPr lang="en-US"/>
            </a:p>
          </p:txBody>
        </p:sp>
        <p:sp>
          <p:nvSpPr>
            <p:cNvPr id="7187" name="Freeform 19"/>
            <p:cNvSpPr>
              <a:spLocks/>
            </p:cNvSpPr>
            <p:nvPr/>
          </p:nvSpPr>
          <p:spPr bwMode="auto">
            <a:xfrm>
              <a:off x="382" y="4139"/>
              <a:ext cx="41" cy="21"/>
            </a:xfrm>
            <a:custGeom>
              <a:avLst/>
              <a:gdLst/>
              <a:ahLst/>
              <a:cxnLst>
                <a:cxn ang="0">
                  <a:pos x="0" y="8"/>
                </a:cxn>
                <a:cxn ang="0">
                  <a:pos x="0" y="8"/>
                </a:cxn>
                <a:cxn ang="0">
                  <a:pos x="24" y="16"/>
                </a:cxn>
                <a:cxn ang="0">
                  <a:pos x="24" y="16"/>
                </a:cxn>
                <a:cxn ang="0">
                  <a:pos x="32" y="0"/>
                </a:cxn>
                <a:cxn ang="0">
                  <a:pos x="32" y="0"/>
                </a:cxn>
                <a:cxn ang="0">
                  <a:pos x="16" y="0"/>
                </a:cxn>
                <a:cxn ang="0">
                  <a:pos x="0" y="8"/>
                </a:cxn>
              </a:cxnLst>
              <a:rect l="0" t="0" r="r" b="b"/>
              <a:pathLst>
                <a:path w="32" h="16">
                  <a:moveTo>
                    <a:pt x="0" y="8"/>
                  </a:moveTo>
                  <a:lnTo>
                    <a:pt x="0" y="8"/>
                  </a:lnTo>
                  <a:lnTo>
                    <a:pt x="24" y="16"/>
                  </a:lnTo>
                  <a:lnTo>
                    <a:pt x="24" y="16"/>
                  </a:lnTo>
                  <a:lnTo>
                    <a:pt x="32" y="0"/>
                  </a:lnTo>
                  <a:lnTo>
                    <a:pt x="32" y="0"/>
                  </a:lnTo>
                  <a:lnTo>
                    <a:pt x="16" y="0"/>
                  </a:lnTo>
                  <a:lnTo>
                    <a:pt x="0" y="8"/>
                  </a:lnTo>
                  <a:close/>
                </a:path>
              </a:pathLst>
            </a:custGeom>
            <a:grpFill/>
            <a:ln w="6350" cmpd="sng">
              <a:solidFill>
                <a:srgbClr val="000000"/>
              </a:solidFill>
              <a:round/>
              <a:headEnd/>
              <a:tailEnd/>
            </a:ln>
          </p:spPr>
          <p:txBody>
            <a:bodyPr/>
            <a:lstStyle/>
            <a:p>
              <a:endParaRPr lang="en-US"/>
            </a:p>
          </p:txBody>
        </p:sp>
        <p:sp>
          <p:nvSpPr>
            <p:cNvPr id="7188" name="Freeform 20"/>
            <p:cNvSpPr>
              <a:spLocks/>
            </p:cNvSpPr>
            <p:nvPr/>
          </p:nvSpPr>
          <p:spPr bwMode="auto">
            <a:xfrm>
              <a:off x="382" y="4139"/>
              <a:ext cx="41" cy="21"/>
            </a:xfrm>
            <a:custGeom>
              <a:avLst/>
              <a:gdLst/>
              <a:ahLst/>
              <a:cxnLst>
                <a:cxn ang="0">
                  <a:pos x="0" y="8"/>
                </a:cxn>
                <a:cxn ang="0">
                  <a:pos x="0" y="8"/>
                </a:cxn>
                <a:cxn ang="0">
                  <a:pos x="0" y="8"/>
                </a:cxn>
                <a:cxn ang="0">
                  <a:pos x="24" y="16"/>
                </a:cxn>
                <a:cxn ang="0">
                  <a:pos x="24" y="16"/>
                </a:cxn>
                <a:cxn ang="0">
                  <a:pos x="24" y="16"/>
                </a:cxn>
                <a:cxn ang="0">
                  <a:pos x="24" y="16"/>
                </a:cxn>
                <a:cxn ang="0">
                  <a:pos x="32" y="0"/>
                </a:cxn>
                <a:cxn ang="0">
                  <a:pos x="32" y="0"/>
                </a:cxn>
                <a:cxn ang="0">
                  <a:pos x="32" y="0"/>
                </a:cxn>
                <a:cxn ang="0">
                  <a:pos x="32" y="0"/>
                </a:cxn>
                <a:cxn ang="0">
                  <a:pos x="16" y="0"/>
                </a:cxn>
                <a:cxn ang="0">
                  <a:pos x="16" y="0"/>
                </a:cxn>
                <a:cxn ang="0">
                  <a:pos x="0" y="8"/>
                </a:cxn>
                <a:cxn ang="0">
                  <a:pos x="0" y="8"/>
                </a:cxn>
                <a:cxn ang="0">
                  <a:pos x="0" y="8"/>
                </a:cxn>
                <a:cxn ang="0">
                  <a:pos x="24" y="16"/>
                </a:cxn>
                <a:cxn ang="0">
                  <a:pos x="24" y="16"/>
                </a:cxn>
                <a:cxn ang="0">
                  <a:pos x="32" y="0"/>
                </a:cxn>
                <a:cxn ang="0">
                  <a:pos x="32" y="0"/>
                </a:cxn>
                <a:cxn ang="0">
                  <a:pos x="16" y="0"/>
                </a:cxn>
                <a:cxn ang="0">
                  <a:pos x="0" y="8"/>
                </a:cxn>
              </a:cxnLst>
              <a:rect l="0" t="0" r="r" b="b"/>
              <a:pathLst>
                <a:path w="32" h="16">
                  <a:moveTo>
                    <a:pt x="0" y="8"/>
                  </a:moveTo>
                  <a:lnTo>
                    <a:pt x="0" y="8"/>
                  </a:lnTo>
                  <a:lnTo>
                    <a:pt x="0" y="8"/>
                  </a:lnTo>
                  <a:lnTo>
                    <a:pt x="24" y="16"/>
                  </a:lnTo>
                  <a:lnTo>
                    <a:pt x="24" y="16"/>
                  </a:lnTo>
                  <a:lnTo>
                    <a:pt x="24" y="16"/>
                  </a:lnTo>
                  <a:lnTo>
                    <a:pt x="24" y="16"/>
                  </a:lnTo>
                  <a:lnTo>
                    <a:pt x="32" y="0"/>
                  </a:lnTo>
                  <a:lnTo>
                    <a:pt x="32" y="0"/>
                  </a:lnTo>
                  <a:lnTo>
                    <a:pt x="32" y="0"/>
                  </a:lnTo>
                  <a:lnTo>
                    <a:pt x="32" y="0"/>
                  </a:lnTo>
                  <a:lnTo>
                    <a:pt x="16" y="0"/>
                  </a:lnTo>
                  <a:lnTo>
                    <a:pt x="16" y="0"/>
                  </a:lnTo>
                  <a:lnTo>
                    <a:pt x="0" y="8"/>
                  </a:lnTo>
                  <a:lnTo>
                    <a:pt x="0" y="8"/>
                  </a:lnTo>
                  <a:lnTo>
                    <a:pt x="0" y="8"/>
                  </a:lnTo>
                  <a:lnTo>
                    <a:pt x="24" y="16"/>
                  </a:lnTo>
                  <a:lnTo>
                    <a:pt x="24" y="16"/>
                  </a:lnTo>
                  <a:lnTo>
                    <a:pt x="32" y="0"/>
                  </a:lnTo>
                  <a:lnTo>
                    <a:pt x="32" y="0"/>
                  </a:lnTo>
                  <a:lnTo>
                    <a:pt x="16" y="0"/>
                  </a:lnTo>
                  <a:lnTo>
                    <a:pt x="0" y="8"/>
                  </a:lnTo>
                  <a:close/>
                </a:path>
              </a:pathLst>
            </a:custGeom>
            <a:grpFill/>
            <a:ln w="6350" cmpd="sng">
              <a:solidFill>
                <a:srgbClr val="000000"/>
              </a:solidFill>
              <a:prstDash val="solid"/>
              <a:round/>
              <a:headEnd/>
              <a:tailEnd/>
            </a:ln>
          </p:spPr>
          <p:txBody>
            <a:bodyPr/>
            <a:lstStyle/>
            <a:p>
              <a:endParaRPr lang="en-US"/>
            </a:p>
          </p:txBody>
        </p:sp>
        <p:sp>
          <p:nvSpPr>
            <p:cNvPr id="7189" name="Freeform 21"/>
            <p:cNvSpPr>
              <a:spLocks/>
            </p:cNvSpPr>
            <p:nvPr/>
          </p:nvSpPr>
          <p:spPr bwMode="auto">
            <a:xfrm>
              <a:off x="590" y="3598"/>
              <a:ext cx="52" cy="52"/>
            </a:xfrm>
            <a:custGeom>
              <a:avLst/>
              <a:gdLst/>
              <a:ahLst/>
              <a:cxnLst>
                <a:cxn ang="0">
                  <a:pos x="0" y="0"/>
                </a:cxn>
                <a:cxn ang="0">
                  <a:pos x="0" y="8"/>
                </a:cxn>
                <a:cxn ang="0">
                  <a:pos x="8" y="16"/>
                </a:cxn>
                <a:cxn ang="0">
                  <a:pos x="16" y="16"/>
                </a:cxn>
                <a:cxn ang="0">
                  <a:pos x="24" y="8"/>
                </a:cxn>
                <a:cxn ang="0">
                  <a:pos x="24" y="8"/>
                </a:cxn>
                <a:cxn ang="0">
                  <a:pos x="24" y="16"/>
                </a:cxn>
                <a:cxn ang="0">
                  <a:pos x="32" y="24"/>
                </a:cxn>
                <a:cxn ang="0">
                  <a:pos x="40" y="24"/>
                </a:cxn>
                <a:cxn ang="0">
                  <a:pos x="40" y="24"/>
                </a:cxn>
                <a:cxn ang="0">
                  <a:pos x="24" y="40"/>
                </a:cxn>
                <a:cxn ang="0">
                  <a:pos x="24" y="40"/>
                </a:cxn>
                <a:cxn ang="0">
                  <a:pos x="24" y="32"/>
                </a:cxn>
                <a:cxn ang="0">
                  <a:pos x="16" y="16"/>
                </a:cxn>
                <a:cxn ang="0">
                  <a:pos x="0" y="16"/>
                </a:cxn>
                <a:cxn ang="0">
                  <a:pos x="0" y="16"/>
                </a:cxn>
                <a:cxn ang="0">
                  <a:pos x="0" y="16"/>
                </a:cxn>
                <a:cxn ang="0">
                  <a:pos x="0" y="8"/>
                </a:cxn>
                <a:cxn ang="0">
                  <a:pos x="0" y="0"/>
                </a:cxn>
              </a:cxnLst>
              <a:rect l="0" t="0" r="r" b="b"/>
              <a:pathLst>
                <a:path w="40" h="40">
                  <a:moveTo>
                    <a:pt x="0" y="0"/>
                  </a:moveTo>
                  <a:lnTo>
                    <a:pt x="0" y="8"/>
                  </a:lnTo>
                  <a:lnTo>
                    <a:pt x="8" y="16"/>
                  </a:lnTo>
                  <a:lnTo>
                    <a:pt x="16" y="16"/>
                  </a:lnTo>
                  <a:lnTo>
                    <a:pt x="24" y="8"/>
                  </a:lnTo>
                  <a:lnTo>
                    <a:pt x="24" y="8"/>
                  </a:lnTo>
                  <a:lnTo>
                    <a:pt x="24" y="16"/>
                  </a:lnTo>
                  <a:lnTo>
                    <a:pt x="32" y="24"/>
                  </a:lnTo>
                  <a:lnTo>
                    <a:pt x="40" y="24"/>
                  </a:lnTo>
                  <a:lnTo>
                    <a:pt x="40" y="24"/>
                  </a:lnTo>
                  <a:lnTo>
                    <a:pt x="24" y="40"/>
                  </a:lnTo>
                  <a:lnTo>
                    <a:pt x="24" y="40"/>
                  </a:lnTo>
                  <a:lnTo>
                    <a:pt x="24" y="32"/>
                  </a:lnTo>
                  <a:lnTo>
                    <a:pt x="16" y="16"/>
                  </a:lnTo>
                  <a:lnTo>
                    <a:pt x="0" y="16"/>
                  </a:lnTo>
                  <a:lnTo>
                    <a:pt x="0" y="16"/>
                  </a:lnTo>
                  <a:lnTo>
                    <a:pt x="0" y="16"/>
                  </a:lnTo>
                  <a:lnTo>
                    <a:pt x="0" y="8"/>
                  </a:lnTo>
                  <a:lnTo>
                    <a:pt x="0" y="0"/>
                  </a:lnTo>
                  <a:close/>
                </a:path>
              </a:pathLst>
            </a:custGeom>
            <a:grpFill/>
            <a:ln w="6350" cmpd="sng">
              <a:solidFill>
                <a:srgbClr val="000000"/>
              </a:solidFill>
              <a:round/>
              <a:headEnd/>
              <a:tailEnd/>
            </a:ln>
          </p:spPr>
          <p:txBody>
            <a:bodyPr/>
            <a:lstStyle/>
            <a:p>
              <a:endParaRPr lang="en-US"/>
            </a:p>
          </p:txBody>
        </p:sp>
      </p:grpSp>
      <p:grpSp>
        <p:nvGrpSpPr>
          <p:cNvPr id="3" name="Group 22"/>
          <p:cNvGrpSpPr>
            <a:grpSpLocks/>
          </p:cNvGrpSpPr>
          <p:nvPr/>
        </p:nvGrpSpPr>
        <p:grpSpPr bwMode="auto">
          <a:xfrm>
            <a:off x="3108325" y="6135688"/>
            <a:ext cx="795338" cy="512762"/>
            <a:chOff x="1958" y="3865"/>
            <a:chExt cx="501" cy="323"/>
          </a:xfrm>
          <a:solidFill>
            <a:srgbClr val="002060"/>
          </a:solidFill>
        </p:grpSpPr>
        <p:sp>
          <p:nvSpPr>
            <p:cNvPr id="7191" name="Freeform 23"/>
            <p:cNvSpPr>
              <a:spLocks/>
            </p:cNvSpPr>
            <p:nvPr/>
          </p:nvSpPr>
          <p:spPr bwMode="auto">
            <a:xfrm>
              <a:off x="2000" y="3865"/>
              <a:ext cx="42" cy="42"/>
            </a:xfrm>
            <a:custGeom>
              <a:avLst/>
              <a:gdLst/>
              <a:ahLst/>
              <a:cxnLst>
                <a:cxn ang="0">
                  <a:pos x="0" y="16"/>
                </a:cxn>
                <a:cxn ang="0">
                  <a:pos x="0" y="8"/>
                </a:cxn>
                <a:cxn ang="0">
                  <a:pos x="16" y="0"/>
                </a:cxn>
                <a:cxn ang="0">
                  <a:pos x="32" y="0"/>
                </a:cxn>
                <a:cxn ang="0">
                  <a:pos x="32" y="0"/>
                </a:cxn>
                <a:cxn ang="0">
                  <a:pos x="32" y="16"/>
                </a:cxn>
                <a:cxn ang="0">
                  <a:pos x="32" y="16"/>
                </a:cxn>
                <a:cxn ang="0">
                  <a:pos x="24" y="32"/>
                </a:cxn>
                <a:cxn ang="0">
                  <a:pos x="24" y="32"/>
                </a:cxn>
                <a:cxn ang="0">
                  <a:pos x="16" y="32"/>
                </a:cxn>
                <a:cxn ang="0">
                  <a:pos x="0" y="24"/>
                </a:cxn>
                <a:cxn ang="0">
                  <a:pos x="0" y="16"/>
                </a:cxn>
              </a:cxnLst>
              <a:rect l="0" t="0" r="r" b="b"/>
              <a:pathLst>
                <a:path w="32" h="32">
                  <a:moveTo>
                    <a:pt x="0" y="16"/>
                  </a:moveTo>
                  <a:lnTo>
                    <a:pt x="0" y="8"/>
                  </a:lnTo>
                  <a:lnTo>
                    <a:pt x="16" y="0"/>
                  </a:lnTo>
                  <a:lnTo>
                    <a:pt x="32" y="0"/>
                  </a:lnTo>
                  <a:lnTo>
                    <a:pt x="32" y="0"/>
                  </a:lnTo>
                  <a:lnTo>
                    <a:pt x="32" y="16"/>
                  </a:lnTo>
                  <a:lnTo>
                    <a:pt x="32" y="16"/>
                  </a:lnTo>
                  <a:lnTo>
                    <a:pt x="24" y="32"/>
                  </a:lnTo>
                  <a:lnTo>
                    <a:pt x="24" y="32"/>
                  </a:lnTo>
                  <a:lnTo>
                    <a:pt x="16" y="32"/>
                  </a:lnTo>
                  <a:lnTo>
                    <a:pt x="0" y="24"/>
                  </a:lnTo>
                  <a:lnTo>
                    <a:pt x="0" y="16"/>
                  </a:lnTo>
                  <a:close/>
                </a:path>
              </a:pathLst>
            </a:custGeom>
            <a:grpFill/>
            <a:ln w="9525" cmpd="sng">
              <a:solidFill>
                <a:schemeClr val="tx1"/>
              </a:solidFill>
              <a:round/>
              <a:headEnd/>
              <a:tailEnd/>
            </a:ln>
          </p:spPr>
          <p:txBody>
            <a:bodyPr/>
            <a:lstStyle/>
            <a:p>
              <a:endParaRPr lang="en-US"/>
            </a:p>
          </p:txBody>
        </p:sp>
        <p:sp>
          <p:nvSpPr>
            <p:cNvPr id="7192" name="Freeform 24"/>
            <p:cNvSpPr>
              <a:spLocks/>
            </p:cNvSpPr>
            <p:nvPr/>
          </p:nvSpPr>
          <p:spPr bwMode="auto">
            <a:xfrm>
              <a:off x="2146" y="3917"/>
              <a:ext cx="52" cy="52"/>
            </a:xfrm>
            <a:custGeom>
              <a:avLst/>
              <a:gdLst/>
              <a:ahLst/>
              <a:cxnLst>
                <a:cxn ang="0">
                  <a:pos x="8" y="8"/>
                </a:cxn>
                <a:cxn ang="0">
                  <a:pos x="8" y="8"/>
                </a:cxn>
                <a:cxn ang="0">
                  <a:pos x="8" y="0"/>
                </a:cxn>
                <a:cxn ang="0">
                  <a:pos x="16" y="0"/>
                </a:cxn>
                <a:cxn ang="0">
                  <a:pos x="24" y="16"/>
                </a:cxn>
                <a:cxn ang="0">
                  <a:pos x="32" y="24"/>
                </a:cxn>
                <a:cxn ang="0">
                  <a:pos x="40" y="32"/>
                </a:cxn>
                <a:cxn ang="0">
                  <a:pos x="32" y="40"/>
                </a:cxn>
                <a:cxn ang="0">
                  <a:pos x="32" y="40"/>
                </a:cxn>
                <a:cxn ang="0">
                  <a:pos x="16" y="32"/>
                </a:cxn>
                <a:cxn ang="0">
                  <a:pos x="16" y="32"/>
                </a:cxn>
                <a:cxn ang="0">
                  <a:pos x="16" y="32"/>
                </a:cxn>
                <a:cxn ang="0">
                  <a:pos x="8" y="32"/>
                </a:cxn>
                <a:cxn ang="0">
                  <a:pos x="8" y="32"/>
                </a:cxn>
                <a:cxn ang="0">
                  <a:pos x="0" y="24"/>
                </a:cxn>
                <a:cxn ang="0">
                  <a:pos x="0" y="24"/>
                </a:cxn>
                <a:cxn ang="0">
                  <a:pos x="0" y="8"/>
                </a:cxn>
                <a:cxn ang="0">
                  <a:pos x="0" y="8"/>
                </a:cxn>
                <a:cxn ang="0">
                  <a:pos x="8" y="8"/>
                </a:cxn>
              </a:cxnLst>
              <a:rect l="0" t="0" r="r" b="b"/>
              <a:pathLst>
                <a:path w="40" h="40">
                  <a:moveTo>
                    <a:pt x="8" y="8"/>
                  </a:moveTo>
                  <a:lnTo>
                    <a:pt x="8" y="8"/>
                  </a:lnTo>
                  <a:lnTo>
                    <a:pt x="8" y="0"/>
                  </a:lnTo>
                  <a:lnTo>
                    <a:pt x="16" y="0"/>
                  </a:lnTo>
                  <a:lnTo>
                    <a:pt x="24" y="16"/>
                  </a:lnTo>
                  <a:lnTo>
                    <a:pt x="32" y="24"/>
                  </a:lnTo>
                  <a:lnTo>
                    <a:pt x="40" y="32"/>
                  </a:lnTo>
                  <a:lnTo>
                    <a:pt x="32" y="40"/>
                  </a:lnTo>
                  <a:lnTo>
                    <a:pt x="32" y="40"/>
                  </a:lnTo>
                  <a:lnTo>
                    <a:pt x="16" y="32"/>
                  </a:lnTo>
                  <a:lnTo>
                    <a:pt x="16" y="32"/>
                  </a:lnTo>
                  <a:lnTo>
                    <a:pt x="16" y="32"/>
                  </a:lnTo>
                  <a:lnTo>
                    <a:pt x="8" y="32"/>
                  </a:lnTo>
                  <a:lnTo>
                    <a:pt x="8" y="32"/>
                  </a:lnTo>
                  <a:lnTo>
                    <a:pt x="0" y="24"/>
                  </a:lnTo>
                  <a:lnTo>
                    <a:pt x="0" y="24"/>
                  </a:lnTo>
                  <a:lnTo>
                    <a:pt x="0" y="8"/>
                  </a:lnTo>
                  <a:lnTo>
                    <a:pt x="0" y="8"/>
                  </a:lnTo>
                  <a:lnTo>
                    <a:pt x="8" y="8"/>
                  </a:lnTo>
                  <a:close/>
                </a:path>
              </a:pathLst>
            </a:custGeom>
            <a:grpFill/>
            <a:ln w="9525" cmpd="sng">
              <a:solidFill>
                <a:schemeClr val="tx1"/>
              </a:solidFill>
              <a:round/>
              <a:headEnd/>
              <a:tailEnd/>
            </a:ln>
          </p:spPr>
          <p:txBody>
            <a:bodyPr/>
            <a:lstStyle/>
            <a:p>
              <a:endParaRPr lang="en-US"/>
            </a:p>
          </p:txBody>
        </p:sp>
        <p:sp>
          <p:nvSpPr>
            <p:cNvPr id="7193" name="Freeform 25"/>
            <p:cNvSpPr>
              <a:spLocks/>
            </p:cNvSpPr>
            <p:nvPr/>
          </p:nvSpPr>
          <p:spPr bwMode="auto">
            <a:xfrm>
              <a:off x="2229" y="3959"/>
              <a:ext cx="53" cy="21"/>
            </a:xfrm>
            <a:custGeom>
              <a:avLst/>
              <a:gdLst/>
              <a:ahLst/>
              <a:cxnLst>
                <a:cxn ang="0">
                  <a:pos x="8" y="0"/>
                </a:cxn>
                <a:cxn ang="0">
                  <a:pos x="0" y="16"/>
                </a:cxn>
                <a:cxn ang="0">
                  <a:pos x="0" y="16"/>
                </a:cxn>
                <a:cxn ang="0">
                  <a:pos x="24" y="16"/>
                </a:cxn>
                <a:cxn ang="0">
                  <a:pos x="24" y="16"/>
                </a:cxn>
                <a:cxn ang="0">
                  <a:pos x="32" y="16"/>
                </a:cxn>
                <a:cxn ang="0">
                  <a:pos x="40" y="16"/>
                </a:cxn>
                <a:cxn ang="0">
                  <a:pos x="40" y="8"/>
                </a:cxn>
                <a:cxn ang="0">
                  <a:pos x="24" y="8"/>
                </a:cxn>
                <a:cxn ang="0">
                  <a:pos x="8" y="8"/>
                </a:cxn>
                <a:cxn ang="0">
                  <a:pos x="8" y="0"/>
                </a:cxn>
              </a:cxnLst>
              <a:rect l="0" t="0" r="r" b="b"/>
              <a:pathLst>
                <a:path w="40" h="16">
                  <a:moveTo>
                    <a:pt x="8" y="0"/>
                  </a:moveTo>
                  <a:lnTo>
                    <a:pt x="0" y="16"/>
                  </a:lnTo>
                  <a:lnTo>
                    <a:pt x="0" y="16"/>
                  </a:lnTo>
                  <a:lnTo>
                    <a:pt x="24" y="16"/>
                  </a:lnTo>
                  <a:lnTo>
                    <a:pt x="24" y="16"/>
                  </a:lnTo>
                  <a:lnTo>
                    <a:pt x="32" y="16"/>
                  </a:lnTo>
                  <a:lnTo>
                    <a:pt x="40" y="16"/>
                  </a:lnTo>
                  <a:lnTo>
                    <a:pt x="40" y="8"/>
                  </a:lnTo>
                  <a:lnTo>
                    <a:pt x="24" y="8"/>
                  </a:lnTo>
                  <a:lnTo>
                    <a:pt x="8" y="8"/>
                  </a:lnTo>
                  <a:lnTo>
                    <a:pt x="8" y="0"/>
                  </a:lnTo>
                  <a:close/>
                </a:path>
              </a:pathLst>
            </a:custGeom>
            <a:grpFill/>
            <a:ln w="9525" cmpd="sng">
              <a:solidFill>
                <a:schemeClr val="tx1"/>
              </a:solidFill>
              <a:round/>
              <a:headEnd/>
              <a:tailEnd/>
            </a:ln>
          </p:spPr>
          <p:txBody>
            <a:bodyPr/>
            <a:lstStyle/>
            <a:p>
              <a:endParaRPr lang="en-US"/>
            </a:p>
          </p:txBody>
        </p:sp>
        <p:sp>
          <p:nvSpPr>
            <p:cNvPr id="7194" name="Freeform 26"/>
            <p:cNvSpPr>
              <a:spLocks/>
            </p:cNvSpPr>
            <p:nvPr/>
          </p:nvSpPr>
          <p:spPr bwMode="auto">
            <a:xfrm>
              <a:off x="2292" y="3990"/>
              <a:ext cx="63" cy="42"/>
            </a:xfrm>
            <a:custGeom>
              <a:avLst/>
              <a:gdLst/>
              <a:ahLst/>
              <a:cxnLst>
                <a:cxn ang="0">
                  <a:pos x="0" y="0"/>
                </a:cxn>
                <a:cxn ang="0">
                  <a:pos x="0" y="0"/>
                </a:cxn>
                <a:cxn ang="0">
                  <a:pos x="0" y="0"/>
                </a:cxn>
                <a:cxn ang="0">
                  <a:pos x="8" y="0"/>
                </a:cxn>
                <a:cxn ang="0">
                  <a:pos x="16" y="8"/>
                </a:cxn>
                <a:cxn ang="0">
                  <a:pos x="32" y="8"/>
                </a:cxn>
                <a:cxn ang="0">
                  <a:pos x="32" y="8"/>
                </a:cxn>
                <a:cxn ang="0">
                  <a:pos x="40" y="8"/>
                </a:cxn>
                <a:cxn ang="0">
                  <a:pos x="40" y="16"/>
                </a:cxn>
                <a:cxn ang="0">
                  <a:pos x="48" y="16"/>
                </a:cxn>
                <a:cxn ang="0">
                  <a:pos x="48" y="24"/>
                </a:cxn>
                <a:cxn ang="0">
                  <a:pos x="32" y="24"/>
                </a:cxn>
                <a:cxn ang="0">
                  <a:pos x="32" y="24"/>
                </a:cxn>
                <a:cxn ang="0">
                  <a:pos x="24" y="32"/>
                </a:cxn>
                <a:cxn ang="0">
                  <a:pos x="16" y="32"/>
                </a:cxn>
                <a:cxn ang="0">
                  <a:pos x="16" y="24"/>
                </a:cxn>
                <a:cxn ang="0">
                  <a:pos x="16" y="24"/>
                </a:cxn>
                <a:cxn ang="0">
                  <a:pos x="8" y="16"/>
                </a:cxn>
                <a:cxn ang="0">
                  <a:pos x="8" y="16"/>
                </a:cxn>
                <a:cxn ang="0">
                  <a:pos x="0" y="0"/>
                </a:cxn>
              </a:cxnLst>
              <a:rect l="0" t="0" r="r" b="b"/>
              <a:pathLst>
                <a:path w="48" h="32">
                  <a:moveTo>
                    <a:pt x="0" y="0"/>
                  </a:moveTo>
                  <a:lnTo>
                    <a:pt x="0" y="0"/>
                  </a:lnTo>
                  <a:lnTo>
                    <a:pt x="0" y="0"/>
                  </a:lnTo>
                  <a:lnTo>
                    <a:pt x="8" y="0"/>
                  </a:lnTo>
                  <a:lnTo>
                    <a:pt x="16" y="8"/>
                  </a:lnTo>
                  <a:lnTo>
                    <a:pt x="32" y="8"/>
                  </a:lnTo>
                  <a:lnTo>
                    <a:pt x="32" y="8"/>
                  </a:lnTo>
                  <a:lnTo>
                    <a:pt x="40" y="8"/>
                  </a:lnTo>
                  <a:lnTo>
                    <a:pt x="40" y="16"/>
                  </a:lnTo>
                  <a:lnTo>
                    <a:pt x="48" y="16"/>
                  </a:lnTo>
                  <a:lnTo>
                    <a:pt x="48" y="24"/>
                  </a:lnTo>
                  <a:lnTo>
                    <a:pt x="32" y="24"/>
                  </a:lnTo>
                  <a:lnTo>
                    <a:pt x="32" y="24"/>
                  </a:lnTo>
                  <a:lnTo>
                    <a:pt x="24" y="32"/>
                  </a:lnTo>
                  <a:lnTo>
                    <a:pt x="16" y="32"/>
                  </a:lnTo>
                  <a:lnTo>
                    <a:pt x="16" y="24"/>
                  </a:lnTo>
                  <a:lnTo>
                    <a:pt x="16" y="24"/>
                  </a:lnTo>
                  <a:lnTo>
                    <a:pt x="8" y="16"/>
                  </a:lnTo>
                  <a:lnTo>
                    <a:pt x="8" y="16"/>
                  </a:lnTo>
                  <a:lnTo>
                    <a:pt x="0" y="0"/>
                  </a:lnTo>
                  <a:close/>
                </a:path>
              </a:pathLst>
            </a:custGeom>
            <a:grpFill/>
            <a:ln w="9525" cmpd="sng">
              <a:solidFill>
                <a:schemeClr val="tx1"/>
              </a:solidFill>
              <a:round/>
              <a:headEnd/>
              <a:tailEnd/>
            </a:ln>
          </p:spPr>
          <p:txBody>
            <a:bodyPr/>
            <a:lstStyle/>
            <a:p>
              <a:endParaRPr lang="en-US"/>
            </a:p>
          </p:txBody>
        </p:sp>
        <p:sp>
          <p:nvSpPr>
            <p:cNvPr id="7195" name="Freeform 27"/>
            <p:cNvSpPr>
              <a:spLocks/>
            </p:cNvSpPr>
            <p:nvPr/>
          </p:nvSpPr>
          <p:spPr bwMode="auto">
            <a:xfrm>
              <a:off x="2344" y="4053"/>
              <a:ext cx="115" cy="135"/>
            </a:xfrm>
            <a:custGeom>
              <a:avLst/>
              <a:gdLst/>
              <a:ahLst/>
              <a:cxnLst>
                <a:cxn ang="0">
                  <a:pos x="16" y="8"/>
                </a:cxn>
                <a:cxn ang="0">
                  <a:pos x="16" y="0"/>
                </a:cxn>
                <a:cxn ang="0">
                  <a:pos x="16" y="0"/>
                </a:cxn>
                <a:cxn ang="0">
                  <a:pos x="32" y="16"/>
                </a:cxn>
                <a:cxn ang="0">
                  <a:pos x="32" y="16"/>
                </a:cxn>
                <a:cxn ang="0">
                  <a:pos x="64" y="32"/>
                </a:cxn>
                <a:cxn ang="0">
                  <a:pos x="72" y="32"/>
                </a:cxn>
                <a:cxn ang="0">
                  <a:pos x="72" y="32"/>
                </a:cxn>
                <a:cxn ang="0">
                  <a:pos x="72" y="40"/>
                </a:cxn>
                <a:cxn ang="0">
                  <a:pos x="72" y="40"/>
                </a:cxn>
                <a:cxn ang="0">
                  <a:pos x="80" y="56"/>
                </a:cxn>
                <a:cxn ang="0">
                  <a:pos x="88" y="56"/>
                </a:cxn>
                <a:cxn ang="0">
                  <a:pos x="88" y="56"/>
                </a:cxn>
                <a:cxn ang="0">
                  <a:pos x="88" y="72"/>
                </a:cxn>
                <a:cxn ang="0">
                  <a:pos x="72" y="80"/>
                </a:cxn>
                <a:cxn ang="0">
                  <a:pos x="40" y="88"/>
                </a:cxn>
                <a:cxn ang="0">
                  <a:pos x="32" y="104"/>
                </a:cxn>
                <a:cxn ang="0">
                  <a:pos x="32" y="104"/>
                </a:cxn>
                <a:cxn ang="0">
                  <a:pos x="24" y="104"/>
                </a:cxn>
                <a:cxn ang="0">
                  <a:pos x="8" y="96"/>
                </a:cxn>
                <a:cxn ang="0">
                  <a:pos x="16" y="72"/>
                </a:cxn>
                <a:cxn ang="0">
                  <a:pos x="16" y="64"/>
                </a:cxn>
                <a:cxn ang="0">
                  <a:pos x="0" y="48"/>
                </a:cxn>
                <a:cxn ang="0">
                  <a:pos x="0" y="40"/>
                </a:cxn>
                <a:cxn ang="0">
                  <a:pos x="8" y="40"/>
                </a:cxn>
                <a:cxn ang="0">
                  <a:pos x="16" y="40"/>
                </a:cxn>
                <a:cxn ang="0">
                  <a:pos x="16" y="40"/>
                </a:cxn>
                <a:cxn ang="0">
                  <a:pos x="16" y="16"/>
                </a:cxn>
                <a:cxn ang="0">
                  <a:pos x="16" y="8"/>
                </a:cxn>
              </a:cxnLst>
              <a:rect l="0" t="0" r="r" b="b"/>
              <a:pathLst>
                <a:path w="88" h="104">
                  <a:moveTo>
                    <a:pt x="16" y="8"/>
                  </a:moveTo>
                  <a:lnTo>
                    <a:pt x="16" y="0"/>
                  </a:lnTo>
                  <a:lnTo>
                    <a:pt x="16" y="0"/>
                  </a:lnTo>
                  <a:lnTo>
                    <a:pt x="32" y="16"/>
                  </a:lnTo>
                  <a:lnTo>
                    <a:pt x="32" y="16"/>
                  </a:lnTo>
                  <a:lnTo>
                    <a:pt x="64" y="32"/>
                  </a:lnTo>
                  <a:lnTo>
                    <a:pt x="72" y="32"/>
                  </a:lnTo>
                  <a:lnTo>
                    <a:pt x="72" y="32"/>
                  </a:lnTo>
                  <a:lnTo>
                    <a:pt x="72" y="40"/>
                  </a:lnTo>
                  <a:lnTo>
                    <a:pt x="72" y="40"/>
                  </a:lnTo>
                  <a:lnTo>
                    <a:pt x="80" y="56"/>
                  </a:lnTo>
                  <a:lnTo>
                    <a:pt x="88" y="56"/>
                  </a:lnTo>
                  <a:lnTo>
                    <a:pt x="88" y="56"/>
                  </a:lnTo>
                  <a:lnTo>
                    <a:pt x="88" y="72"/>
                  </a:lnTo>
                  <a:lnTo>
                    <a:pt x="72" y="80"/>
                  </a:lnTo>
                  <a:lnTo>
                    <a:pt x="40" y="88"/>
                  </a:lnTo>
                  <a:lnTo>
                    <a:pt x="32" y="104"/>
                  </a:lnTo>
                  <a:lnTo>
                    <a:pt x="32" y="104"/>
                  </a:lnTo>
                  <a:lnTo>
                    <a:pt x="24" y="104"/>
                  </a:lnTo>
                  <a:lnTo>
                    <a:pt x="8" y="96"/>
                  </a:lnTo>
                  <a:lnTo>
                    <a:pt x="16" y="72"/>
                  </a:lnTo>
                  <a:lnTo>
                    <a:pt x="16" y="64"/>
                  </a:lnTo>
                  <a:lnTo>
                    <a:pt x="0" y="48"/>
                  </a:lnTo>
                  <a:lnTo>
                    <a:pt x="0" y="40"/>
                  </a:lnTo>
                  <a:lnTo>
                    <a:pt x="8" y="40"/>
                  </a:lnTo>
                  <a:lnTo>
                    <a:pt x="16" y="40"/>
                  </a:lnTo>
                  <a:lnTo>
                    <a:pt x="16" y="40"/>
                  </a:lnTo>
                  <a:lnTo>
                    <a:pt x="16" y="16"/>
                  </a:lnTo>
                  <a:lnTo>
                    <a:pt x="16" y="8"/>
                  </a:lnTo>
                  <a:close/>
                </a:path>
              </a:pathLst>
            </a:custGeom>
            <a:grpFill/>
            <a:ln w="9525" cmpd="sng">
              <a:solidFill>
                <a:schemeClr val="tx1"/>
              </a:solidFill>
              <a:round/>
              <a:headEnd/>
              <a:tailEnd/>
            </a:ln>
          </p:spPr>
          <p:txBody>
            <a:bodyPr/>
            <a:lstStyle/>
            <a:p>
              <a:endParaRPr lang="en-US"/>
            </a:p>
          </p:txBody>
        </p:sp>
        <p:sp>
          <p:nvSpPr>
            <p:cNvPr id="7196" name="Freeform 28"/>
            <p:cNvSpPr>
              <a:spLocks/>
            </p:cNvSpPr>
            <p:nvPr/>
          </p:nvSpPr>
          <p:spPr bwMode="auto">
            <a:xfrm>
              <a:off x="2261" y="4000"/>
              <a:ext cx="10" cy="11"/>
            </a:xfrm>
            <a:custGeom>
              <a:avLst/>
              <a:gdLst/>
              <a:ahLst/>
              <a:cxnLst>
                <a:cxn ang="0">
                  <a:pos x="8" y="0"/>
                </a:cxn>
                <a:cxn ang="0">
                  <a:pos x="8" y="0"/>
                </a:cxn>
                <a:cxn ang="0">
                  <a:pos x="8" y="0"/>
                </a:cxn>
                <a:cxn ang="0">
                  <a:pos x="8" y="8"/>
                </a:cxn>
                <a:cxn ang="0">
                  <a:pos x="8" y="8"/>
                </a:cxn>
                <a:cxn ang="0">
                  <a:pos x="8" y="8"/>
                </a:cxn>
                <a:cxn ang="0">
                  <a:pos x="8" y="8"/>
                </a:cxn>
                <a:cxn ang="0">
                  <a:pos x="0" y="8"/>
                </a:cxn>
                <a:cxn ang="0">
                  <a:pos x="0" y="8"/>
                </a:cxn>
                <a:cxn ang="0">
                  <a:pos x="0" y="8"/>
                </a:cxn>
                <a:cxn ang="0">
                  <a:pos x="0" y="8"/>
                </a:cxn>
                <a:cxn ang="0">
                  <a:pos x="0" y="8"/>
                </a:cxn>
                <a:cxn ang="0">
                  <a:pos x="0" y="8"/>
                </a:cxn>
                <a:cxn ang="0">
                  <a:pos x="0" y="8"/>
                </a:cxn>
                <a:cxn ang="0">
                  <a:pos x="0" y="8"/>
                </a:cxn>
                <a:cxn ang="0">
                  <a:pos x="0" y="0"/>
                </a:cxn>
                <a:cxn ang="0">
                  <a:pos x="0" y="0"/>
                </a:cxn>
                <a:cxn ang="0">
                  <a:pos x="0" y="0"/>
                </a:cxn>
                <a:cxn ang="0">
                  <a:pos x="0" y="0"/>
                </a:cxn>
                <a:cxn ang="0">
                  <a:pos x="8" y="0"/>
                </a:cxn>
                <a:cxn ang="0">
                  <a:pos x="8" y="0"/>
                </a:cxn>
                <a:cxn ang="0">
                  <a:pos x="8" y="0"/>
                </a:cxn>
                <a:cxn ang="0">
                  <a:pos x="8" y="8"/>
                </a:cxn>
                <a:cxn ang="0">
                  <a:pos x="8" y="8"/>
                </a:cxn>
                <a:cxn ang="0">
                  <a:pos x="0" y="8"/>
                </a:cxn>
                <a:cxn ang="0">
                  <a:pos x="0" y="8"/>
                </a:cxn>
                <a:cxn ang="0">
                  <a:pos x="0" y="8"/>
                </a:cxn>
                <a:cxn ang="0">
                  <a:pos x="0" y="8"/>
                </a:cxn>
                <a:cxn ang="0">
                  <a:pos x="0" y="0"/>
                </a:cxn>
                <a:cxn ang="0">
                  <a:pos x="0" y="0"/>
                </a:cxn>
                <a:cxn ang="0">
                  <a:pos x="8" y="0"/>
                </a:cxn>
              </a:cxnLst>
              <a:rect l="0" t="0" r="r" b="b"/>
              <a:pathLst>
                <a:path w="8" h="8">
                  <a:moveTo>
                    <a:pt x="8" y="0"/>
                  </a:moveTo>
                  <a:lnTo>
                    <a:pt x="8" y="0"/>
                  </a:lnTo>
                  <a:lnTo>
                    <a:pt x="8" y="0"/>
                  </a:lnTo>
                  <a:lnTo>
                    <a:pt x="8" y="8"/>
                  </a:lnTo>
                  <a:lnTo>
                    <a:pt x="8" y="8"/>
                  </a:lnTo>
                  <a:lnTo>
                    <a:pt x="8" y="8"/>
                  </a:lnTo>
                  <a:lnTo>
                    <a:pt x="8" y="8"/>
                  </a:lnTo>
                  <a:lnTo>
                    <a:pt x="0" y="8"/>
                  </a:lnTo>
                  <a:lnTo>
                    <a:pt x="0" y="8"/>
                  </a:lnTo>
                  <a:lnTo>
                    <a:pt x="0" y="8"/>
                  </a:lnTo>
                  <a:lnTo>
                    <a:pt x="0" y="8"/>
                  </a:lnTo>
                  <a:lnTo>
                    <a:pt x="0" y="8"/>
                  </a:lnTo>
                  <a:lnTo>
                    <a:pt x="0" y="8"/>
                  </a:lnTo>
                  <a:lnTo>
                    <a:pt x="0" y="8"/>
                  </a:lnTo>
                  <a:lnTo>
                    <a:pt x="0" y="8"/>
                  </a:lnTo>
                  <a:lnTo>
                    <a:pt x="0" y="0"/>
                  </a:lnTo>
                  <a:lnTo>
                    <a:pt x="0" y="0"/>
                  </a:lnTo>
                  <a:lnTo>
                    <a:pt x="0" y="0"/>
                  </a:lnTo>
                  <a:lnTo>
                    <a:pt x="0" y="0"/>
                  </a:lnTo>
                  <a:lnTo>
                    <a:pt x="8" y="0"/>
                  </a:lnTo>
                  <a:lnTo>
                    <a:pt x="8" y="0"/>
                  </a:lnTo>
                  <a:lnTo>
                    <a:pt x="8" y="0"/>
                  </a:lnTo>
                  <a:lnTo>
                    <a:pt x="8" y="8"/>
                  </a:lnTo>
                  <a:lnTo>
                    <a:pt x="8" y="8"/>
                  </a:lnTo>
                  <a:lnTo>
                    <a:pt x="0" y="8"/>
                  </a:lnTo>
                  <a:lnTo>
                    <a:pt x="0" y="8"/>
                  </a:lnTo>
                  <a:lnTo>
                    <a:pt x="0" y="8"/>
                  </a:lnTo>
                  <a:lnTo>
                    <a:pt x="0" y="8"/>
                  </a:lnTo>
                  <a:lnTo>
                    <a:pt x="0" y="0"/>
                  </a:lnTo>
                  <a:lnTo>
                    <a:pt x="0" y="0"/>
                  </a:lnTo>
                  <a:lnTo>
                    <a:pt x="8" y="0"/>
                  </a:lnTo>
                  <a:close/>
                </a:path>
              </a:pathLst>
            </a:custGeom>
            <a:grpFill/>
            <a:ln w="9525" cmpd="sng">
              <a:solidFill>
                <a:schemeClr val="tx1"/>
              </a:solidFill>
              <a:prstDash val="solid"/>
              <a:round/>
              <a:headEnd/>
              <a:tailEnd/>
            </a:ln>
          </p:spPr>
          <p:txBody>
            <a:bodyPr/>
            <a:lstStyle/>
            <a:p>
              <a:endParaRPr lang="en-US"/>
            </a:p>
          </p:txBody>
        </p:sp>
        <p:sp>
          <p:nvSpPr>
            <p:cNvPr id="7197" name="Oval 29"/>
            <p:cNvSpPr>
              <a:spLocks noChangeArrowheads="1"/>
            </p:cNvSpPr>
            <p:nvPr/>
          </p:nvSpPr>
          <p:spPr bwMode="auto">
            <a:xfrm>
              <a:off x="2292" y="4032"/>
              <a:ext cx="21" cy="21"/>
            </a:xfrm>
            <a:prstGeom prst="ellipse">
              <a:avLst/>
            </a:prstGeom>
            <a:grpFill/>
            <a:ln w="9525">
              <a:solidFill>
                <a:schemeClr val="tx1"/>
              </a:solidFill>
              <a:round/>
              <a:headEnd/>
              <a:tailEnd/>
            </a:ln>
          </p:spPr>
          <p:txBody>
            <a:bodyPr/>
            <a:lstStyle/>
            <a:p>
              <a:endParaRPr lang="en-US"/>
            </a:p>
          </p:txBody>
        </p:sp>
        <p:sp>
          <p:nvSpPr>
            <p:cNvPr id="7198" name="Oval 30"/>
            <p:cNvSpPr>
              <a:spLocks noChangeArrowheads="1"/>
            </p:cNvSpPr>
            <p:nvPr/>
          </p:nvSpPr>
          <p:spPr bwMode="auto">
            <a:xfrm>
              <a:off x="1958" y="3896"/>
              <a:ext cx="31" cy="21"/>
            </a:xfrm>
            <a:prstGeom prst="ellipse">
              <a:avLst/>
            </a:prstGeom>
            <a:grpFill/>
            <a:ln w="9525">
              <a:solidFill>
                <a:schemeClr val="tx1"/>
              </a:solidFill>
              <a:round/>
              <a:headEnd/>
              <a:tailEnd/>
            </a:ln>
          </p:spPr>
          <p:txBody>
            <a:bodyPr/>
            <a:lstStyle/>
            <a:p>
              <a:endParaRPr lang="en-US"/>
            </a:p>
          </p:txBody>
        </p:sp>
      </p:grpSp>
      <p:sp>
        <p:nvSpPr>
          <p:cNvPr id="7199" name="Freeform 31"/>
          <p:cNvSpPr>
            <a:spLocks/>
          </p:cNvSpPr>
          <p:nvPr/>
        </p:nvSpPr>
        <p:spPr bwMode="auto">
          <a:xfrm>
            <a:off x="6223000" y="4567238"/>
            <a:ext cx="1506538" cy="1158875"/>
          </a:xfrm>
          <a:custGeom>
            <a:avLst/>
            <a:gdLst/>
            <a:ahLst/>
            <a:cxnLst>
              <a:cxn ang="0">
                <a:pos x="536" y="40"/>
              </a:cxn>
              <a:cxn ang="0">
                <a:pos x="520" y="64"/>
              </a:cxn>
              <a:cxn ang="0">
                <a:pos x="528" y="40"/>
              </a:cxn>
              <a:cxn ang="0">
                <a:pos x="552" y="80"/>
              </a:cxn>
              <a:cxn ang="0">
                <a:pos x="568" y="104"/>
              </a:cxn>
              <a:cxn ang="0">
                <a:pos x="600" y="160"/>
              </a:cxn>
              <a:cxn ang="0">
                <a:pos x="584" y="144"/>
              </a:cxn>
              <a:cxn ang="0">
                <a:pos x="616" y="192"/>
              </a:cxn>
              <a:cxn ang="0">
                <a:pos x="664" y="296"/>
              </a:cxn>
              <a:cxn ang="0">
                <a:pos x="704" y="368"/>
              </a:cxn>
              <a:cxn ang="0">
                <a:pos x="720" y="384"/>
              </a:cxn>
              <a:cxn ang="0">
                <a:pos x="720" y="472"/>
              </a:cxn>
              <a:cxn ang="0">
                <a:pos x="712" y="544"/>
              </a:cxn>
              <a:cxn ang="0">
                <a:pos x="672" y="552"/>
              </a:cxn>
              <a:cxn ang="0">
                <a:pos x="640" y="544"/>
              </a:cxn>
              <a:cxn ang="0">
                <a:pos x="656" y="552"/>
              </a:cxn>
              <a:cxn ang="0">
                <a:pos x="656" y="536"/>
              </a:cxn>
              <a:cxn ang="0">
                <a:pos x="648" y="520"/>
              </a:cxn>
              <a:cxn ang="0">
                <a:pos x="640" y="536"/>
              </a:cxn>
              <a:cxn ang="0">
                <a:pos x="584" y="488"/>
              </a:cxn>
              <a:cxn ang="0">
                <a:pos x="552" y="440"/>
              </a:cxn>
              <a:cxn ang="0">
                <a:pos x="536" y="408"/>
              </a:cxn>
              <a:cxn ang="0">
                <a:pos x="528" y="392"/>
              </a:cxn>
              <a:cxn ang="0">
                <a:pos x="528" y="408"/>
              </a:cxn>
              <a:cxn ang="0">
                <a:pos x="496" y="384"/>
              </a:cxn>
              <a:cxn ang="0">
                <a:pos x="480" y="344"/>
              </a:cxn>
              <a:cxn ang="0">
                <a:pos x="480" y="312"/>
              </a:cxn>
              <a:cxn ang="0">
                <a:pos x="464" y="328"/>
              </a:cxn>
              <a:cxn ang="0">
                <a:pos x="456" y="288"/>
              </a:cxn>
              <a:cxn ang="0">
                <a:pos x="456" y="216"/>
              </a:cxn>
              <a:cxn ang="0">
                <a:pos x="440" y="184"/>
              </a:cxn>
              <a:cxn ang="0">
                <a:pos x="408" y="184"/>
              </a:cxn>
              <a:cxn ang="0">
                <a:pos x="392" y="160"/>
              </a:cxn>
              <a:cxn ang="0">
                <a:pos x="328" y="104"/>
              </a:cxn>
              <a:cxn ang="0">
                <a:pos x="288" y="120"/>
              </a:cxn>
              <a:cxn ang="0">
                <a:pos x="248" y="144"/>
              </a:cxn>
              <a:cxn ang="0">
                <a:pos x="248" y="136"/>
              </a:cxn>
              <a:cxn ang="0">
                <a:pos x="208" y="160"/>
              </a:cxn>
              <a:cxn ang="0">
                <a:pos x="208" y="152"/>
              </a:cxn>
              <a:cxn ang="0">
                <a:pos x="200" y="136"/>
              </a:cxn>
              <a:cxn ang="0">
                <a:pos x="192" y="120"/>
              </a:cxn>
              <a:cxn ang="0">
                <a:pos x="184" y="96"/>
              </a:cxn>
              <a:cxn ang="0">
                <a:pos x="168" y="112"/>
              </a:cxn>
              <a:cxn ang="0">
                <a:pos x="104" y="96"/>
              </a:cxn>
              <a:cxn ang="0">
                <a:pos x="120" y="88"/>
              </a:cxn>
              <a:cxn ang="0">
                <a:pos x="80" y="96"/>
              </a:cxn>
              <a:cxn ang="0">
                <a:pos x="48" y="104"/>
              </a:cxn>
              <a:cxn ang="0">
                <a:pos x="56" y="88"/>
              </a:cxn>
              <a:cxn ang="0">
                <a:pos x="40" y="80"/>
              </a:cxn>
              <a:cxn ang="0">
                <a:pos x="32" y="104"/>
              </a:cxn>
              <a:cxn ang="0">
                <a:pos x="24" y="104"/>
              </a:cxn>
              <a:cxn ang="0">
                <a:pos x="24" y="96"/>
              </a:cxn>
              <a:cxn ang="0">
                <a:pos x="8" y="64"/>
              </a:cxn>
              <a:cxn ang="0">
                <a:pos x="224" y="24"/>
              </a:cxn>
              <a:cxn ang="0">
                <a:pos x="464" y="32"/>
              </a:cxn>
              <a:cxn ang="0">
                <a:pos x="488" y="40"/>
              </a:cxn>
              <a:cxn ang="0">
                <a:pos x="488" y="0"/>
              </a:cxn>
              <a:cxn ang="0">
                <a:pos x="528" y="16"/>
              </a:cxn>
            </a:cxnLst>
            <a:rect l="0" t="0" r="r" b="b"/>
            <a:pathLst>
              <a:path w="728" h="560">
                <a:moveTo>
                  <a:pt x="528" y="32"/>
                </a:moveTo>
                <a:lnTo>
                  <a:pt x="528" y="32"/>
                </a:lnTo>
                <a:lnTo>
                  <a:pt x="536" y="32"/>
                </a:lnTo>
                <a:lnTo>
                  <a:pt x="536" y="32"/>
                </a:lnTo>
                <a:lnTo>
                  <a:pt x="536" y="40"/>
                </a:lnTo>
                <a:lnTo>
                  <a:pt x="536" y="40"/>
                </a:lnTo>
                <a:lnTo>
                  <a:pt x="528" y="40"/>
                </a:lnTo>
                <a:lnTo>
                  <a:pt x="520" y="40"/>
                </a:lnTo>
                <a:lnTo>
                  <a:pt x="520" y="56"/>
                </a:lnTo>
                <a:lnTo>
                  <a:pt x="520" y="64"/>
                </a:lnTo>
                <a:lnTo>
                  <a:pt x="520" y="64"/>
                </a:lnTo>
                <a:lnTo>
                  <a:pt x="520" y="56"/>
                </a:lnTo>
                <a:lnTo>
                  <a:pt x="520" y="56"/>
                </a:lnTo>
                <a:lnTo>
                  <a:pt x="520" y="48"/>
                </a:lnTo>
                <a:lnTo>
                  <a:pt x="528" y="40"/>
                </a:lnTo>
                <a:lnTo>
                  <a:pt x="536" y="40"/>
                </a:lnTo>
                <a:lnTo>
                  <a:pt x="536" y="40"/>
                </a:lnTo>
                <a:lnTo>
                  <a:pt x="536" y="40"/>
                </a:lnTo>
                <a:lnTo>
                  <a:pt x="552" y="80"/>
                </a:lnTo>
                <a:lnTo>
                  <a:pt x="552" y="80"/>
                </a:lnTo>
                <a:lnTo>
                  <a:pt x="552" y="96"/>
                </a:lnTo>
                <a:lnTo>
                  <a:pt x="552" y="96"/>
                </a:lnTo>
                <a:lnTo>
                  <a:pt x="560" y="112"/>
                </a:lnTo>
                <a:lnTo>
                  <a:pt x="560" y="112"/>
                </a:lnTo>
                <a:lnTo>
                  <a:pt x="568" y="104"/>
                </a:lnTo>
                <a:lnTo>
                  <a:pt x="568" y="104"/>
                </a:lnTo>
                <a:lnTo>
                  <a:pt x="576" y="112"/>
                </a:lnTo>
                <a:lnTo>
                  <a:pt x="584" y="136"/>
                </a:lnTo>
                <a:lnTo>
                  <a:pt x="592" y="144"/>
                </a:lnTo>
                <a:lnTo>
                  <a:pt x="600" y="160"/>
                </a:lnTo>
                <a:lnTo>
                  <a:pt x="600" y="168"/>
                </a:lnTo>
                <a:lnTo>
                  <a:pt x="584" y="144"/>
                </a:lnTo>
                <a:lnTo>
                  <a:pt x="584" y="144"/>
                </a:lnTo>
                <a:lnTo>
                  <a:pt x="584" y="144"/>
                </a:lnTo>
                <a:lnTo>
                  <a:pt x="584" y="144"/>
                </a:lnTo>
                <a:lnTo>
                  <a:pt x="600" y="168"/>
                </a:lnTo>
                <a:lnTo>
                  <a:pt x="608" y="176"/>
                </a:lnTo>
                <a:lnTo>
                  <a:pt x="616" y="192"/>
                </a:lnTo>
                <a:lnTo>
                  <a:pt x="616" y="192"/>
                </a:lnTo>
                <a:lnTo>
                  <a:pt x="616" y="192"/>
                </a:lnTo>
                <a:lnTo>
                  <a:pt x="616" y="192"/>
                </a:lnTo>
                <a:lnTo>
                  <a:pt x="616" y="192"/>
                </a:lnTo>
                <a:lnTo>
                  <a:pt x="616" y="192"/>
                </a:lnTo>
                <a:lnTo>
                  <a:pt x="624" y="224"/>
                </a:lnTo>
                <a:lnTo>
                  <a:pt x="664" y="296"/>
                </a:lnTo>
                <a:lnTo>
                  <a:pt x="688" y="328"/>
                </a:lnTo>
                <a:lnTo>
                  <a:pt x="696" y="344"/>
                </a:lnTo>
                <a:lnTo>
                  <a:pt x="704" y="352"/>
                </a:lnTo>
                <a:lnTo>
                  <a:pt x="704" y="360"/>
                </a:lnTo>
                <a:lnTo>
                  <a:pt x="704" y="368"/>
                </a:lnTo>
                <a:lnTo>
                  <a:pt x="704" y="368"/>
                </a:lnTo>
                <a:lnTo>
                  <a:pt x="720" y="376"/>
                </a:lnTo>
                <a:lnTo>
                  <a:pt x="712" y="376"/>
                </a:lnTo>
                <a:lnTo>
                  <a:pt x="712" y="376"/>
                </a:lnTo>
                <a:lnTo>
                  <a:pt x="720" y="384"/>
                </a:lnTo>
                <a:lnTo>
                  <a:pt x="720" y="384"/>
                </a:lnTo>
                <a:lnTo>
                  <a:pt x="720" y="408"/>
                </a:lnTo>
                <a:lnTo>
                  <a:pt x="728" y="448"/>
                </a:lnTo>
                <a:lnTo>
                  <a:pt x="720" y="472"/>
                </a:lnTo>
                <a:lnTo>
                  <a:pt x="720" y="472"/>
                </a:lnTo>
                <a:lnTo>
                  <a:pt x="720" y="480"/>
                </a:lnTo>
                <a:lnTo>
                  <a:pt x="712" y="496"/>
                </a:lnTo>
                <a:lnTo>
                  <a:pt x="712" y="512"/>
                </a:lnTo>
                <a:lnTo>
                  <a:pt x="712" y="520"/>
                </a:lnTo>
                <a:lnTo>
                  <a:pt x="712" y="544"/>
                </a:lnTo>
                <a:lnTo>
                  <a:pt x="704" y="544"/>
                </a:lnTo>
                <a:lnTo>
                  <a:pt x="696" y="544"/>
                </a:lnTo>
                <a:lnTo>
                  <a:pt x="696" y="544"/>
                </a:lnTo>
                <a:lnTo>
                  <a:pt x="688" y="552"/>
                </a:lnTo>
                <a:lnTo>
                  <a:pt x="672" y="552"/>
                </a:lnTo>
                <a:lnTo>
                  <a:pt x="672" y="552"/>
                </a:lnTo>
                <a:lnTo>
                  <a:pt x="672" y="552"/>
                </a:lnTo>
                <a:lnTo>
                  <a:pt x="664" y="560"/>
                </a:lnTo>
                <a:lnTo>
                  <a:pt x="648" y="560"/>
                </a:lnTo>
                <a:lnTo>
                  <a:pt x="640" y="544"/>
                </a:lnTo>
                <a:lnTo>
                  <a:pt x="640" y="544"/>
                </a:lnTo>
                <a:lnTo>
                  <a:pt x="640" y="544"/>
                </a:lnTo>
                <a:lnTo>
                  <a:pt x="640" y="544"/>
                </a:lnTo>
                <a:lnTo>
                  <a:pt x="648" y="544"/>
                </a:lnTo>
                <a:lnTo>
                  <a:pt x="656" y="552"/>
                </a:lnTo>
                <a:lnTo>
                  <a:pt x="656" y="552"/>
                </a:lnTo>
                <a:lnTo>
                  <a:pt x="664" y="544"/>
                </a:lnTo>
                <a:lnTo>
                  <a:pt x="664" y="544"/>
                </a:lnTo>
                <a:lnTo>
                  <a:pt x="656" y="536"/>
                </a:lnTo>
                <a:lnTo>
                  <a:pt x="656" y="536"/>
                </a:lnTo>
                <a:lnTo>
                  <a:pt x="664" y="528"/>
                </a:lnTo>
                <a:lnTo>
                  <a:pt x="664" y="528"/>
                </a:lnTo>
                <a:lnTo>
                  <a:pt x="656" y="512"/>
                </a:lnTo>
                <a:lnTo>
                  <a:pt x="648" y="520"/>
                </a:lnTo>
                <a:lnTo>
                  <a:pt x="648" y="520"/>
                </a:lnTo>
                <a:lnTo>
                  <a:pt x="656" y="528"/>
                </a:lnTo>
                <a:lnTo>
                  <a:pt x="648" y="536"/>
                </a:lnTo>
                <a:lnTo>
                  <a:pt x="640" y="536"/>
                </a:lnTo>
                <a:lnTo>
                  <a:pt x="640" y="536"/>
                </a:lnTo>
                <a:lnTo>
                  <a:pt x="640" y="536"/>
                </a:lnTo>
                <a:lnTo>
                  <a:pt x="624" y="504"/>
                </a:lnTo>
                <a:lnTo>
                  <a:pt x="600" y="488"/>
                </a:lnTo>
                <a:lnTo>
                  <a:pt x="584" y="488"/>
                </a:lnTo>
                <a:lnTo>
                  <a:pt x="584" y="488"/>
                </a:lnTo>
                <a:lnTo>
                  <a:pt x="584" y="488"/>
                </a:lnTo>
                <a:lnTo>
                  <a:pt x="576" y="488"/>
                </a:lnTo>
                <a:lnTo>
                  <a:pt x="568" y="480"/>
                </a:lnTo>
                <a:lnTo>
                  <a:pt x="568" y="448"/>
                </a:lnTo>
                <a:lnTo>
                  <a:pt x="552" y="440"/>
                </a:lnTo>
                <a:lnTo>
                  <a:pt x="552" y="440"/>
                </a:lnTo>
                <a:lnTo>
                  <a:pt x="552" y="440"/>
                </a:lnTo>
                <a:lnTo>
                  <a:pt x="544" y="432"/>
                </a:lnTo>
                <a:lnTo>
                  <a:pt x="536" y="424"/>
                </a:lnTo>
                <a:lnTo>
                  <a:pt x="536" y="408"/>
                </a:lnTo>
                <a:lnTo>
                  <a:pt x="536" y="408"/>
                </a:lnTo>
                <a:lnTo>
                  <a:pt x="528" y="400"/>
                </a:lnTo>
                <a:lnTo>
                  <a:pt x="528" y="400"/>
                </a:lnTo>
                <a:lnTo>
                  <a:pt x="536" y="384"/>
                </a:lnTo>
                <a:lnTo>
                  <a:pt x="536" y="384"/>
                </a:lnTo>
                <a:lnTo>
                  <a:pt x="528" y="392"/>
                </a:lnTo>
                <a:lnTo>
                  <a:pt x="528" y="392"/>
                </a:lnTo>
                <a:lnTo>
                  <a:pt x="512" y="384"/>
                </a:lnTo>
                <a:lnTo>
                  <a:pt x="512" y="384"/>
                </a:lnTo>
                <a:lnTo>
                  <a:pt x="528" y="400"/>
                </a:lnTo>
                <a:lnTo>
                  <a:pt x="528" y="408"/>
                </a:lnTo>
                <a:lnTo>
                  <a:pt x="520" y="408"/>
                </a:lnTo>
                <a:lnTo>
                  <a:pt x="520" y="408"/>
                </a:lnTo>
                <a:lnTo>
                  <a:pt x="504" y="392"/>
                </a:lnTo>
                <a:lnTo>
                  <a:pt x="496" y="384"/>
                </a:lnTo>
                <a:lnTo>
                  <a:pt x="496" y="384"/>
                </a:lnTo>
                <a:lnTo>
                  <a:pt x="496" y="376"/>
                </a:lnTo>
                <a:lnTo>
                  <a:pt x="496" y="376"/>
                </a:lnTo>
                <a:lnTo>
                  <a:pt x="472" y="344"/>
                </a:lnTo>
                <a:lnTo>
                  <a:pt x="472" y="344"/>
                </a:lnTo>
                <a:lnTo>
                  <a:pt x="480" y="344"/>
                </a:lnTo>
                <a:lnTo>
                  <a:pt x="480" y="344"/>
                </a:lnTo>
                <a:lnTo>
                  <a:pt x="480" y="344"/>
                </a:lnTo>
                <a:lnTo>
                  <a:pt x="480" y="328"/>
                </a:lnTo>
                <a:lnTo>
                  <a:pt x="480" y="312"/>
                </a:lnTo>
                <a:lnTo>
                  <a:pt x="480" y="312"/>
                </a:lnTo>
                <a:lnTo>
                  <a:pt x="472" y="296"/>
                </a:lnTo>
                <a:lnTo>
                  <a:pt x="472" y="296"/>
                </a:lnTo>
                <a:lnTo>
                  <a:pt x="464" y="312"/>
                </a:lnTo>
                <a:lnTo>
                  <a:pt x="464" y="320"/>
                </a:lnTo>
                <a:lnTo>
                  <a:pt x="464" y="328"/>
                </a:lnTo>
                <a:lnTo>
                  <a:pt x="464" y="328"/>
                </a:lnTo>
                <a:lnTo>
                  <a:pt x="448" y="312"/>
                </a:lnTo>
                <a:lnTo>
                  <a:pt x="448" y="312"/>
                </a:lnTo>
                <a:lnTo>
                  <a:pt x="456" y="304"/>
                </a:lnTo>
                <a:lnTo>
                  <a:pt x="456" y="288"/>
                </a:lnTo>
                <a:lnTo>
                  <a:pt x="448" y="272"/>
                </a:lnTo>
                <a:lnTo>
                  <a:pt x="448" y="272"/>
                </a:lnTo>
                <a:lnTo>
                  <a:pt x="456" y="264"/>
                </a:lnTo>
                <a:lnTo>
                  <a:pt x="456" y="224"/>
                </a:lnTo>
                <a:lnTo>
                  <a:pt x="456" y="216"/>
                </a:lnTo>
                <a:lnTo>
                  <a:pt x="456" y="216"/>
                </a:lnTo>
                <a:lnTo>
                  <a:pt x="448" y="200"/>
                </a:lnTo>
                <a:lnTo>
                  <a:pt x="448" y="200"/>
                </a:lnTo>
                <a:lnTo>
                  <a:pt x="448" y="200"/>
                </a:lnTo>
                <a:lnTo>
                  <a:pt x="440" y="184"/>
                </a:lnTo>
                <a:lnTo>
                  <a:pt x="432" y="184"/>
                </a:lnTo>
                <a:lnTo>
                  <a:pt x="432" y="184"/>
                </a:lnTo>
                <a:lnTo>
                  <a:pt x="432" y="184"/>
                </a:lnTo>
                <a:lnTo>
                  <a:pt x="416" y="184"/>
                </a:lnTo>
                <a:lnTo>
                  <a:pt x="408" y="184"/>
                </a:lnTo>
                <a:lnTo>
                  <a:pt x="408" y="176"/>
                </a:lnTo>
                <a:lnTo>
                  <a:pt x="416" y="176"/>
                </a:lnTo>
                <a:lnTo>
                  <a:pt x="408" y="168"/>
                </a:lnTo>
                <a:lnTo>
                  <a:pt x="392" y="160"/>
                </a:lnTo>
                <a:lnTo>
                  <a:pt x="392" y="160"/>
                </a:lnTo>
                <a:lnTo>
                  <a:pt x="376" y="152"/>
                </a:lnTo>
                <a:lnTo>
                  <a:pt x="376" y="144"/>
                </a:lnTo>
                <a:lnTo>
                  <a:pt x="360" y="128"/>
                </a:lnTo>
                <a:lnTo>
                  <a:pt x="352" y="112"/>
                </a:lnTo>
                <a:lnTo>
                  <a:pt x="328" y="104"/>
                </a:lnTo>
                <a:lnTo>
                  <a:pt x="312" y="104"/>
                </a:lnTo>
                <a:lnTo>
                  <a:pt x="296" y="104"/>
                </a:lnTo>
                <a:lnTo>
                  <a:pt x="288" y="112"/>
                </a:lnTo>
                <a:lnTo>
                  <a:pt x="288" y="120"/>
                </a:lnTo>
                <a:lnTo>
                  <a:pt x="288" y="120"/>
                </a:lnTo>
                <a:lnTo>
                  <a:pt x="288" y="120"/>
                </a:lnTo>
                <a:lnTo>
                  <a:pt x="272" y="120"/>
                </a:lnTo>
                <a:lnTo>
                  <a:pt x="264" y="136"/>
                </a:lnTo>
                <a:lnTo>
                  <a:pt x="256" y="144"/>
                </a:lnTo>
                <a:lnTo>
                  <a:pt x="248" y="144"/>
                </a:lnTo>
                <a:lnTo>
                  <a:pt x="248" y="144"/>
                </a:lnTo>
                <a:lnTo>
                  <a:pt x="248" y="144"/>
                </a:lnTo>
                <a:lnTo>
                  <a:pt x="248" y="144"/>
                </a:lnTo>
                <a:lnTo>
                  <a:pt x="248" y="136"/>
                </a:lnTo>
                <a:lnTo>
                  <a:pt x="248" y="136"/>
                </a:lnTo>
                <a:lnTo>
                  <a:pt x="240" y="152"/>
                </a:lnTo>
                <a:lnTo>
                  <a:pt x="232" y="152"/>
                </a:lnTo>
                <a:lnTo>
                  <a:pt x="224" y="152"/>
                </a:lnTo>
                <a:lnTo>
                  <a:pt x="208" y="160"/>
                </a:lnTo>
                <a:lnTo>
                  <a:pt x="208" y="160"/>
                </a:lnTo>
                <a:lnTo>
                  <a:pt x="208" y="160"/>
                </a:lnTo>
                <a:lnTo>
                  <a:pt x="200" y="152"/>
                </a:lnTo>
                <a:lnTo>
                  <a:pt x="200" y="152"/>
                </a:lnTo>
                <a:lnTo>
                  <a:pt x="200" y="152"/>
                </a:lnTo>
                <a:lnTo>
                  <a:pt x="208" y="152"/>
                </a:lnTo>
                <a:lnTo>
                  <a:pt x="208" y="152"/>
                </a:lnTo>
                <a:lnTo>
                  <a:pt x="208" y="144"/>
                </a:lnTo>
                <a:lnTo>
                  <a:pt x="208" y="144"/>
                </a:lnTo>
                <a:lnTo>
                  <a:pt x="200" y="136"/>
                </a:lnTo>
                <a:lnTo>
                  <a:pt x="200" y="136"/>
                </a:lnTo>
                <a:lnTo>
                  <a:pt x="176" y="120"/>
                </a:lnTo>
                <a:lnTo>
                  <a:pt x="176" y="120"/>
                </a:lnTo>
                <a:lnTo>
                  <a:pt x="192" y="120"/>
                </a:lnTo>
                <a:lnTo>
                  <a:pt x="192" y="120"/>
                </a:lnTo>
                <a:lnTo>
                  <a:pt x="192" y="120"/>
                </a:lnTo>
                <a:lnTo>
                  <a:pt x="192" y="120"/>
                </a:lnTo>
                <a:lnTo>
                  <a:pt x="184" y="112"/>
                </a:lnTo>
                <a:lnTo>
                  <a:pt x="176" y="112"/>
                </a:lnTo>
                <a:lnTo>
                  <a:pt x="176" y="112"/>
                </a:lnTo>
                <a:lnTo>
                  <a:pt x="184" y="96"/>
                </a:lnTo>
                <a:lnTo>
                  <a:pt x="184" y="96"/>
                </a:lnTo>
                <a:lnTo>
                  <a:pt x="168" y="96"/>
                </a:lnTo>
                <a:lnTo>
                  <a:pt x="168" y="96"/>
                </a:lnTo>
                <a:lnTo>
                  <a:pt x="168" y="112"/>
                </a:lnTo>
                <a:lnTo>
                  <a:pt x="168" y="112"/>
                </a:lnTo>
                <a:lnTo>
                  <a:pt x="152" y="104"/>
                </a:lnTo>
                <a:lnTo>
                  <a:pt x="120" y="96"/>
                </a:lnTo>
                <a:lnTo>
                  <a:pt x="104" y="96"/>
                </a:lnTo>
                <a:lnTo>
                  <a:pt x="104" y="96"/>
                </a:lnTo>
                <a:lnTo>
                  <a:pt x="104" y="96"/>
                </a:lnTo>
                <a:lnTo>
                  <a:pt x="112" y="96"/>
                </a:lnTo>
                <a:lnTo>
                  <a:pt x="128" y="96"/>
                </a:lnTo>
                <a:lnTo>
                  <a:pt x="136" y="88"/>
                </a:lnTo>
                <a:lnTo>
                  <a:pt x="136" y="88"/>
                </a:lnTo>
                <a:lnTo>
                  <a:pt x="120" y="88"/>
                </a:lnTo>
                <a:lnTo>
                  <a:pt x="120" y="88"/>
                </a:lnTo>
                <a:lnTo>
                  <a:pt x="88" y="88"/>
                </a:lnTo>
                <a:lnTo>
                  <a:pt x="88" y="88"/>
                </a:lnTo>
                <a:lnTo>
                  <a:pt x="80" y="96"/>
                </a:lnTo>
                <a:lnTo>
                  <a:pt x="80" y="96"/>
                </a:lnTo>
                <a:lnTo>
                  <a:pt x="64" y="96"/>
                </a:lnTo>
                <a:lnTo>
                  <a:pt x="56" y="104"/>
                </a:lnTo>
                <a:lnTo>
                  <a:pt x="48" y="104"/>
                </a:lnTo>
                <a:lnTo>
                  <a:pt x="48" y="104"/>
                </a:lnTo>
                <a:lnTo>
                  <a:pt x="48" y="104"/>
                </a:lnTo>
                <a:lnTo>
                  <a:pt x="48" y="96"/>
                </a:lnTo>
                <a:lnTo>
                  <a:pt x="56" y="96"/>
                </a:lnTo>
                <a:lnTo>
                  <a:pt x="64" y="88"/>
                </a:lnTo>
                <a:lnTo>
                  <a:pt x="64" y="88"/>
                </a:lnTo>
                <a:lnTo>
                  <a:pt x="56" y="88"/>
                </a:lnTo>
                <a:lnTo>
                  <a:pt x="48" y="88"/>
                </a:lnTo>
                <a:lnTo>
                  <a:pt x="48" y="88"/>
                </a:lnTo>
                <a:lnTo>
                  <a:pt x="40" y="80"/>
                </a:lnTo>
                <a:lnTo>
                  <a:pt x="40" y="80"/>
                </a:lnTo>
                <a:lnTo>
                  <a:pt x="40" y="80"/>
                </a:lnTo>
                <a:lnTo>
                  <a:pt x="40" y="88"/>
                </a:lnTo>
                <a:lnTo>
                  <a:pt x="40" y="88"/>
                </a:lnTo>
                <a:lnTo>
                  <a:pt x="40" y="96"/>
                </a:lnTo>
                <a:lnTo>
                  <a:pt x="40" y="96"/>
                </a:lnTo>
                <a:lnTo>
                  <a:pt x="32" y="104"/>
                </a:lnTo>
                <a:lnTo>
                  <a:pt x="32" y="112"/>
                </a:lnTo>
                <a:lnTo>
                  <a:pt x="32" y="112"/>
                </a:lnTo>
                <a:lnTo>
                  <a:pt x="16" y="112"/>
                </a:lnTo>
                <a:lnTo>
                  <a:pt x="16" y="112"/>
                </a:lnTo>
                <a:lnTo>
                  <a:pt x="24" y="104"/>
                </a:lnTo>
                <a:lnTo>
                  <a:pt x="24" y="96"/>
                </a:lnTo>
                <a:lnTo>
                  <a:pt x="24" y="96"/>
                </a:lnTo>
                <a:lnTo>
                  <a:pt x="16" y="96"/>
                </a:lnTo>
                <a:lnTo>
                  <a:pt x="16" y="96"/>
                </a:lnTo>
                <a:lnTo>
                  <a:pt x="24" y="96"/>
                </a:lnTo>
                <a:lnTo>
                  <a:pt x="16" y="88"/>
                </a:lnTo>
                <a:lnTo>
                  <a:pt x="16" y="88"/>
                </a:lnTo>
                <a:lnTo>
                  <a:pt x="24" y="88"/>
                </a:lnTo>
                <a:lnTo>
                  <a:pt x="24" y="72"/>
                </a:lnTo>
                <a:lnTo>
                  <a:pt x="8" y="64"/>
                </a:lnTo>
                <a:lnTo>
                  <a:pt x="0" y="64"/>
                </a:lnTo>
                <a:lnTo>
                  <a:pt x="0" y="64"/>
                </a:lnTo>
                <a:lnTo>
                  <a:pt x="0" y="48"/>
                </a:lnTo>
                <a:lnTo>
                  <a:pt x="0" y="48"/>
                </a:lnTo>
                <a:lnTo>
                  <a:pt x="224" y="24"/>
                </a:lnTo>
                <a:lnTo>
                  <a:pt x="224" y="24"/>
                </a:lnTo>
                <a:lnTo>
                  <a:pt x="240" y="48"/>
                </a:lnTo>
                <a:lnTo>
                  <a:pt x="240" y="48"/>
                </a:lnTo>
                <a:lnTo>
                  <a:pt x="464" y="32"/>
                </a:lnTo>
                <a:lnTo>
                  <a:pt x="464" y="32"/>
                </a:lnTo>
                <a:lnTo>
                  <a:pt x="472" y="48"/>
                </a:lnTo>
                <a:lnTo>
                  <a:pt x="472" y="48"/>
                </a:lnTo>
                <a:lnTo>
                  <a:pt x="488" y="48"/>
                </a:lnTo>
                <a:lnTo>
                  <a:pt x="488" y="48"/>
                </a:lnTo>
                <a:lnTo>
                  <a:pt x="488" y="40"/>
                </a:lnTo>
                <a:lnTo>
                  <a:pt x="480" y="32"/>
                </a:lnTo>
                <a:lnTo>
                  <a:pt x="480" y="24"/>
                </a:lnTo>
                <a:lnTo>
                  <a:pt x="480" y="8"/>
                </a:lnTo>
                <a:lnTo>
                  <a:pt x="488" y="0"/>
                </a:lnTo>
                <a:lnTo>
                  <a:pt x="488" y="0"/>
                </a:lnTo>
                <a:lnTo>
                  <a:pt x="496" y="8"/>
                </a:lnTo>
                <a:lnTo>
                  <a:pt x="512" y="8"/>
                </a:lnTo>
                <a:lnTo>
                  <a:pt x="520" y="8"/>
                </a:lnTo>
                <a:lnTo>
                  <a:pt x="528" y="8"/>
                </a:lnTo>
                <a:lnTo>
                  <a:pt x="528" y="16"/>
                </a:lnTo>
                <a:lnTo>
                  <a:pt x="528" y="16"/>
                </a:lnTo>
                <a:lnTo>
                  <a:pt x="528" y="32"/>
                </a:lnTo>
                <a:close/>
              </a:path>
            </a:pathLst>
          </a:custGeom>
          <a:solidFill>
            <a:schemeClr val="bg1"/>
          </a:solidFill>
          <a:ln w="6350" cmpd="sng">
            <a:solidFill>
              <a:srgbClr val="000000"/>
            </a:solidFill>
            <a:round/>
            <a:headEnd/>
            <a:tailEnd/>
          </a:ln>
        </p:spPr>
        <p:txBody>
          <a:bodyPr/>
          <a:lstStyle/>
          <a:p>
            <a:endParaRPr lang="en-US"/>
          </a:p>
        </p:txBody>
      </p:sp>
      <p:sp>
        <p:nvSpPr>
          <p:cNvPr id="7200" name="Freeform 32"/>
          <p:cNvSpPr>
            <a:spLocks/>
          </p:cNvSpPr>
          <p:nvPr/>
        </p:nvSpPr>
        <p:spPr bwMode="auto">
          <a:xfrm>
            <a:off x="728663" y="431800"/>
            <a:ext cx="1090612" cy="811213"/>
          </a:xfrm>
          <a:custGeom>
            <a:avLst/>
            <a:gdLst/>
            <a:ahLst/>
            <a:cxnLst>
              <a:cxn ang="0">
                <a:pos x="56" y="56"/>
              </a:cxn>
              <a:cxn ang="0">
                <a:pos x="96" y="72"/>
              </a:cxn>
              <a:cxn ang="0">
                <a:pos x="120" y="88"/>
              </a:cxn>
              <a:cxn ang="0">
                <a:pos x="128" y="96"/>
              </a:cxn>
              <a:cxn ang="0">
                <a:pos x="136" y="96"/>
              </a:cxn>
              <a:cxn ang="0">
                <a:pos x="120" y="128"/>
              </a:cxn>
              <a:cxn ang="0">
                <a:pos x="128" y="112"/>
              </a:cxn>
              <a:cxn ang="0">
                <a:pos x="88" y="144"/>
              </a:cxn>
              <a:cxn ang="0">
                <a:pos x="96" y="160"/>
              </a:cxn>
              <a:cxn ang="0">
                <a:pos x="120" y="128"/>
              </a:cxn>
              <a:cxn ang="0">
                <a:pos x="144" y="112"/>
              </a:cxn>
              <a:cxn ang="0">
                <a:pos x="136" y="128"/>
              </a:cxn>
              <a:cxn ang="0">
                <a:pos x="136" y="144"/>
              </a:cxn>
              <a:cxn ang="0">
                <a:pos x="120" y="176"/>
              </a:cxn>
              <a:cxn ang="0">
                <a:pos x="112" y="168"/>
              </a:cxn>
              <a:cxn ang="0">
                <a:pos x="112" y="160"/>
              </a:cxn>
              <a:cxn ang="0">
                <a:pos x="88" y="176"/>
              </a:cxn>
              <a:cxn ang="0">
                <a:pos x="104" y="184"/>
              </a:cxn>
              <a:cxn ang="0">
                <a:pos x="128" y="176"/>
              </a:cxn>
              <a:cxn ang="0">
                <a:pos x="144" y="168"/>
              </a:cxn>
              <a:cxn ang="0">
                <a:pos x="144" y="136"/>
              </a:cxn>
              <a:cxn ang="0">
                <a:pos x="168" y="104"/>
              </a:cxn>
              <a:cxn ang="0">
                <a:pos x="160" y="88"/>
              </a:cxn>
              <a:cxn ang="0">
                <a:pos x="152" y="88"/>
              </a:cxn>
              <a:cxn ang="0">
                <a:pos x="160" y="80"/>
              </a:cxn>
              <a:cxn ang="0">
                <a:pos x="152" y="56"/>
              </a:cxn>
              <a:cxn ang="0">
                <a:pos x="160" y="48"/>
              </a:cxn>
              <a:cxn ang="0">
                <a:pos x="168" y="48"/>
              </a:cxn>
              <a:cxn ang="0">
                <a:pos x="168" y="32"/>
              </a:cxn>
              <a:cxn ang="0">
                <a:pos x="160" y="0"/>
              </a:cxn>
              <a:cxn ang="0">
                <a:pos x="528" y="96"/>
              </a:cxn>
              <a:cxn ang="0">
                <a:pos x="480" y="368"/>
              </a:cxn>
              <a:cxn ang="0">
                <a:pos x="472" y="392"/>
              </a:cxn>
              <a:cxn ang="0">
                <a:pos x="288" y="360"/>
              </a:cxn>
              <a:cxn ang="0">
                <a:pos x="256" y="360"/>
              </a:cxn>
              <a:cxn ang="0">
                <a:pos x="208" y="360"/>
              </a:cxn>
              <a:cxn ang="0">
                <a:pos x="176" y="360"/>
              </a:cxn>
              <a:cxn ang="0">
                <a:pos x="136" y="336"/>
              </a:cxn>
              <a:cxn ang="0">
                <a:pos x="72" y="328"/>
              </a:cxn>
              <a:cxn ang="0">
                <a:pos x="72" y="288"/>
              </a:cxn>
              <a:cxn ang="0">
                <a:pos x="40" y="264"/>
              </a:cxn>
              <a:cxn ang="0">
                <a:pos x="24" y="248"/>
              </a:cxn>
              <a:cxn ang="0">
                <a:pos x="0" y="240"/>
              </a:cxn>
              <a:cxn ang="0">
                <a:pos x="0" y="232"/>
              </a:cxn>
              <a:cxn ang="0">
                <a:pos x="8" y="208"/>
              </a:cxn>
              <a:cxn ang="0">
                <a:pos x="8" y="232"/>
              </a:cxn>
              <a:cxn ang="0">
                <a:pos x="16" y="208"/>
              </a:cxn>
              <a:cxn ang="0">
                <a:pos x="24" y="192"/>
              </a:cxn>
              <a:cxn ang="0">
                <a:pos x="8" y="176"/>
              </a:cxn>
              <a:cxn ang="0">
                <a:pos x="32" y="176"/>
              </a:cxn>
              <a:cxn ang="0">
                <a:pos x="24" y="168"/>
              </a:cxn>
              <a:cxn ang="0">
                <a:pos x="16" y="168"/>
              </a:cxn>
              <a:cxn ang="0">
                <a:pos x="16" y="136"/>
              </a:cxn>
              <a:cxn ang="0">
                <a:pos x="8" y="64"/>
              </a:cxn>
            </a:cxnLst>
            <a:rect l="0" t="0" r="r" b="b"/>
            <a:pathLst>
              <a:path w="528" h="392">
                <a:moveTo>
                  <a:pt x="16" y="32"/>
                </a:moveTo>
                <a:lnTo>
                  <a:pt x="16" y="24"/>
                </a:lnTo>
                <a:lnTo>
                  <a:pt x="16" y="24"/>
                </a:lnTo>
                <a:lnTo>
                  <a:pt x="24" y="32"/>
                </a:lnTo>
                <a:lnTo>
                  <a:pt x="56" y="56"/>
                </a:lnTo>
                <a:lnTo>
                  <a:pt x="72" y="64"/>
                </a:lnTo>
                <a:lnTo>
                  <a:pt x="80" y="64"/>
                </a:lnTo>
                <a:lnTo>
                  <a:pt x="88" y="72"/>
                </a:lnTo>
                <a:lnTo>
                  <a:pt x="96" y="72"/>
                </a:lnTo>
                <a:lnTo>
                  <a:pt x="96" y="72"/>
                </a:lnTo>
                <a:lnTo>
                  <a:pt x="112" y="80"/>
                </a:lnTo>
                <a:lnTo>
                  <a:pt x="112" y="80"/>
                </a:lnTo>
                <a:lnTo>
                  <a:pt x="112" y="88"/>
                </a:lnTo>
                <a:lnTo>
                  <a:pt x="112" y="88"/>
                </a:lnTo>
                <a:lnTo>
                  <a:pt x="120" y="88"/>
                </a:lnTo>
                <a:lnTo>
                  <a:pt x="120" y="88"/>
                </a:lnTo>
                <a:lnTo>
                  <a:pt x="120" y="96"/>
                </a:lnTo>
                <a:lnTo>
                  <a:pt x="120" y="96"/>
                </a:lnTo>
                <a:lnTo>
                  <a:pt x="128" y="96"/>
                </a:lnTo>
                <a:lnTo>
                  <a:pt x="128" y="96"/>
                </a:lnTo>
                <a:lnTo>
                  <a:pt x="128" y="88"/>
                </a:lnTo>
                <a:lnTo>
                  <a:pt x="128" y="80"/>
                </a:lnTo>
                <a:lnTo>
                  <a:pt x="136" y="80"/>
                </a:lnTo>
                <a:lnTo>
                  <a:pt x="136" y="80"/>
                </a:lnTo>
                <a:lnTo>
                  <a:pt x="136" y="96"/>
                </a:lnTo>
                <a:lnTo>
                  <a:pt x="136" y="96"/>
                </a:lnTo>
                <a:lnTo>
                  <a:pt x="136" y="96"/>
                </a:lnTo>
                <a:lnTo>
                  <a:pt x="136" y="104"/>
                </a:lnTo>
                <a:lnTo>
                  <a:pt x="136" y="112"/>
                </a:lnTo>
                <a:lnTo>
                  <a:pt x="120" y="128"/>
                </a:lnTo>
                <a:lnTo>
                  <a:pt x="120" y="128"/>
                </a:lnTo>
                <a:lnTo>
                  <a:pt x="120" y="120"/>
                </a:lnTo>
                <a:lnTo>
                  <a:pt x="120" y="120"/>
                </a:lnTo>
                <a:lnTo>
                  <a:pt x="128" y="112"/>
                </a:lnTo>
                <a:lnTo>
                  <a:pt x="128" y="112"/>
                </a:lnTo>
                <a:lnTo>
                  <a:pt x="128" y="112"/>
                </a:lnTo>
                <a:lnTo>
                  <a:pt x="128" y="112"/>
                </a:lnTo>
                <a:lnTo>
                  <a:pt x="104" y="136"/>
                </a:lnTo>
                <a:lnTo>
                  <a:pt x="104" y="136"/>
                </a:lnTo>
                <a:lnTo>
                  <a:pt x="88" y="144"/>
                </a:lnTo>
                <a:lnTo>
                  <a:pt x="88" y="144"/>
                </a:lnTo>
                <a:lnTo>
                  <a:pt x="88" y="152"/>
                </a:lnTo>
                <a:lnTo>
                  <a:pt x="88" y="152"/>
                </a:lnTo>
                <a:lnTo>
                  <a:pt x="96" y="160"/>
                </a:lnTo>
                <a:lnTo>
                  <a:pt x="96" y="160"/>
                </a:lnTo>
                <a:lnTo>
                  <a:pt x="104" y="152"/>
                </a:lnTo>
                <a:lnTo>
                  <a:pt x="104" y="152"/>
                </a:lnTo>
                <a:lnTo>
                  <a:pt x="96" y="144"/>
                </a:lnTo>
                <a:lnTo>
                  <a:pt x="96" y="144"/>
                </a:lnTo>
                <a:lnTo>
                  <a:pt x="120" y="128"/>
                </a:lnTo>
                <a:lnTo>
                  <a:pt x="120" y="128"/>
                </a:lnTo>
                <a:lnTo>
                  <a:pt x="120" y="128"/>
                </a:lnTo>
                <a:lnTo>
                  <a:pt x="120" y="128"/>
                </a:lnTo>
                <a:lnTo>
                  <a:pt x="144" y="112"/>
                </a:lnTo>
                <a:lnTo>
                  <a:pt x="144" y="112"/>
                </a:lnTo>
                <a:lnTo>
                  <a:pt x="144" y="120"/>
                </a:lnTo>
                <a:lnTo>
                  <a:pt x="144" y="128"/>
                </a:lnTo>
                <a:lnTo>
                  <a:pt x="144" y="128"/>
                </a:lnTo>
                <a:lnTo>
                  <a:pt x="136" y="128"/>
                </a:lnTo>
                <a:lnTo>
                  <a:pt x="136" y="128"/>
                </a:lnTo>
                <a:lnTo>
                  <a:pt x="136" y="128"/>
                </a:lnTo>
                <a:lnTo>
                  <a:pt x="128" y="136"/>
                </a:lnTo>
                <a:lnTo>
                  <a:pt x="128" y="144"/>
                </a:lnTo>
                <a:lnTo>
                  <a:pt x="128" y="144"/>
                </a:lnTo>
                <a:lnTo>
                  <a:pt x="136" y="144"/>
                </a:lnTo>
                <a:lnTo>
                  <a:pt x="136" y="144"/>
                </a:lnTo>
                <a:lnTo>
                  <a:pt x="128" y="168"/>
                </a:lnTo>
                <a:lnTo>
                  <a:pt x="120" y="176"/>
                </a:lnTo>
                <a:lnTo>
                  <a:pt x="120" y="176"/>
                </a:lnTo>
                <a:lnTo>
                  <a:pt x="120" y="176"/>
                </a:lnTo>
                <a:lnTo>
                  <a:pt x="120" y="168"/>
                </a:lnTo>
                <a:lnTo>
                  <a:pt x="128" y="160"/>
                </a:lnTo>
                <a:lnTo>
                  <a:pt x="128" y="160"/>
                </a:lnTo>
                <a:lnTo>
                  <a:pt x="112" y="168"/>
                </a:lnTo>
                <a:lnTo>
                  <a:pt x="112" y="168"/>
                </a:lnTo>
                <a:lnTo>
                  <a:pt x="112" y="176"/>
                </a:lnTo>
                <a:lnTo>
                  <a:pt x="112" y="176"/>
                </a:lnTo>
                <a:lnTo>
                  <a:pt x="112" y="168"/>
                </a:lnTo>
                <a:lnTo>
                  <a:pt x="112" y="168"/>
                </a:lnTo>
                <a:lnTo>
                  <a:pt x="112" y="160"/>
                </a:lnTo>
                <a:lnTo>
                  <a:pt x="112" y="160"/>
                </a:lnTo>
                <a:lnTo>
                  <a:pt x="112" y="160"/>
                </a:lnTo>
                <a:lnTo>
                  <a:pt x="104" y="160"/>
                </a:lnTo>
                <a:lnTo>
                  <a:pt x="88" y="168"/>
                </a:lnTo>
                <a:lnTo>
                  <a:pt x="88" y="176"/>
                </a:lnTo>
                <a:lnTo>
                  <a:pt x="88" y="176"/>
                </a:lnTo>
                <a:lnTo>
                  <a:pt x="96" y="176"/>
                </a:lnTo>
                <a:lnTo>
                  <a:pt x="104" y="176"/>
                </a:lnTo>
                <a:lnTo>
                  <a:pt x="104" y="184"/>
                </a:lnTo>
                <a:lnTo>
                  <a:pt x="104" y="184"/>
                </a:lnTo>
                <a:lnTo>
                  <a:pt x="112" y="184"/>
                </a:lnTo>
                <a:lnTo>
                  <a:pt x="112" y="184"/>
                </a:lnTo>
                <a:lnTo>
                  <a:pt x="120" y="176"/>
                </a:lnTo>
                <a:lnTo>
                  <a:pt x="128" y="176"/>
                </a:lnTo>
                <a:lnTo>
                  <a:pt x="128" y="176"/>
                </a:lnTo>
                <a:lnTo>
                  <a:pt x="136" y="176"/>
                </a:lnTo>
                <a:lnTo>
                  <a:pt x="136" y="176"/>
                </a:lnTo>
                <a:lnTo>
                  <a:pt x="144" y="168"/>
                </a:lnTo>
                <a:lnTo>
                  <a:pt x="144" y="168"/>
                </a:lnTo>
                <a:lnTo>
                  <a:pt x="144" y="168"/>
                </a:lnTo>
                <a:lnTo>
                  <a:pt x="144" y="152"/>
                </a:lnTo>
                <a:lnTo>
                  <a:pt x="144" y="152"/>
                </a:lnTo>
                <a:lnTo>
                  <a:pt x="152" y="144"/>
                </a:lnTo>
                <a:lnTo>
                  <a:pt x="152" y="144"/>
                </a:lnTo>
                <a:lnTo>
                  <a:pt x="144" y="136"/>
                </a:lnTo>
                <a:lnTo>
                  <a:pt x="144" y="136"/>
                </a:lnTo>
                <a:lnTo>
                  <a:pt x="152" y="120"/>
                </a:lnTo>
                <a:lnTo>
                  <a:pt x="152" y="120"/>
                </a:lnTo>
                <a:lnTo>
                  <a:pt x="168" y="104"/>
                </a:lnTo>
                <a:lnTo>
                  <a:pt x="168" y="104"/>
                </a:lnTo>
                <a:lnTo>
                  <a:pt x="160" y="80"/>
                </a:lnTo>
                <a:lnTo>
                  <a:pt x="160" y="80"/>
                </a:lnTo>
                <a:lnTo>
                  <a:pt x="160" y="80"/>
                </a:lnTo>
                <a:lnTo>
                  <a:pt x="160" y="80"/>
                </a:lnTo>
                <a:lnTo>
                  <a:pt x="160" y="88"/>
                </a:lnTo>
                <a:lnTo>
                  <a:pt x="160" y="96"/>
                </a:lnTo>
                <a:lnTo>
                  <a:pt x="160" y="96"/>
                </a:lnTo>
                <a:lnTo>
                  <a:pt x="160" y="96"/>
                </a:lnTo>
                <a:lnTo>
                  <a:pt x="160" y="96"/>
                </a:lnTo>
                <a:lnTo>
                  <a:pt x="152" y="88"/>
                </a:lnTo>
                <a:lnTo>
                  <a:pt x="152" y="88"/>
                </a:lnTo>
                <a:lnTo>
                  <a:pt x="152" y="80"/>
                </a:lnTo>
                <a:lnTo>
                  <a:pt x="152" y="80"/>
                </a:lnTo>
                <a:lnTo>
                  <a:pt x="160" y="80"/>
                </a:lnTo>
                <a:lnTo>
                  <a:pt x="160" y="80"/>
                </a:lnTo>
                <a:lnTo>
                  <a:pt x="168" y="80"/>
                </a:lnTo>
                <a:lnTo>
                  <a:pt x="168" y="80"/>
                </a:lnTo>
                <a:lnTo>
                  <a:pt x="160" y="64"/>
                </a:lnTo>
                <a:lnTo>
                  <a:pt x="160" y="56"/>
                </a:lnTo>
                <a:lnTo>
                  <a:pt x="152" y="56"/>
                </a:lnTo>
                <a:lnTo>
                  <a:pt x="152" y="56"/>
                </a:lnTo>
                <a:lnTo>
                  <a:pt x="152" y="48"/>
                </a:lnTo>
                <a:lnTo>
                  <a:pt x="160" y="40"/>
                </a:lnTo>
                <a:lnTo>
                  <a:pt x="160" y="40"/>
                </a:lnTo>
                <a:lnTo>
                  <a:pt x="160" y="48"/>
                </a:lnTo>
                <a:lnTo>
                  <a:pt x="160" y="56"/>
                </a:lnTo>
                <a:lnTo>
                  <a:pt x="160" y="56"/>
                </a:lnTo>
                <a:lnTo>
                  <a:pt x="168" y="56"/>
                </a:lnTo>
                <a:lnTo>
                  <a:pt x="160" y="48"/>
                </a:lnTo>
                <a:lnTo>
                  <a:pt x="168" y="48"/>
                </a:lnTo>
                <a:lnTo>
                  <a:pt x="168" y="48"/>
                </a:lnTo>
                <a:lnTo>
                  <a:pt x="168" y="40"/>
                </a:lnTo>
                <a:lnTo>
                  <a:pt x="168" y="40"/>
                </a:lnTo>
                <a:lnTo>
                  <a:pt x="168" y="32"/>
                </a:lnTo>
                <a:lnTo>
                  <a:pt x="168" y="32"/>
                </a:lnTo>
                <a:lnTo>
                  <a:pt x="168" y="24"/>
                </a:lnTo>
                <a:lnTo>
                  <a:pt x="168" y="24"/>
                </a:lnTo>
                <a:lnTo>
                  <a:pt x="160" y="24"/>
                </a:lnTo>
                <a:lnTo>
                  <a:pt x="160" y="24"/>
                </a:lnTo>
                <a:lnTo>
                  <a:pt x="160" y="0"/>
                </a:lnTo>
                <a:lnTo>
                  <a:pt x="160" y="0"/>
                </a:lnTo>
                <a:lnTo>
                  <a:pt x="184" y="8"/>
                </a:lnTo>
                <a:lnTo>
                  <a:pt x="264" y="32"/>
                </a:lnTo>
                <a:lnTo>
                  <a:pt x="456" y="80"/>
                </a:lnTo>
                <a:lnTo>
                  <a:pt x="528" y="96"/>
                </a:lnTo>
                <a:lnTo>
                  <a:pt x="528" y="96"/>
                </a:lnTo>
                <a:lnTo>
                  <a:pt x="480" y="344"/>
                </a:lnTo>
                <a:lnTo>
                  <a:pt x="472" y="352"/>
                </a:lnTo>
                <a:lnTo>
                  <a:pt x="472" y="352"/>
                </a:lnTo>
                <a:lnTo>
                  <a:pt x="480" y="368"/>
                </a:lnTo>
                <a:lnTo>
                  <a:pt x="480" y="376"/>
                </a:lnTo>
                <a:lnTo>
                  <a:pt x="472" y="384"/>
                </a:lnTo>
                <a:lnTo>
                  <a:pt x="472" y="384"/>
                </a:lnTo>
                <a:lnTo>
                  <a:pt x="472" y="392"/>
                </a:lnTo>
                <a:lnTo>
                  <a:pt x="472" y="392"/>
                </a:lnTo>
                <a:lnTo>
                  <a:pt x="336" y="360"/>
                </a:lnTo>
                <a:lnTo>
                  <a:pt x="336" y="360"/>
                </a:lnTo>
                <a:lnTo>
                  <a:pt x="320" y="360"/>
                </a:lnTo>
                <a:lnTo>
                  <a:pt x="296" y="360"/>
                </a:lnTo>
                <a:lnTo>
                  <a:pt x="288" y="360"/>
                </a:lnTo>
                <a:lnTo>
                  <a:pt x="288" y="352"/>
                </a:lnTo>
                <a:lnTo>
                  <a:pt x="280" y="360"/>
                </a:lnTo>
                <a:lnTo>
                  <a:pt x="280" y="360"/>
                </a:lnTo>
                <a:lnTo>
                  <a:pt x="280" y="360"/>
                </a:lnTo>
                <a:lnTo>
                  <a:pt x="256" y="360"/>
                </a:lnTo>
                <a:lnTo>
                  <a:pt x="256" y="360"/>
                </a:lnTo>
                <a:lnTo>
                  <a:pt x="240" y="368"/>
                </a:lnTo>
                <a:lnTo>
                  <a:pt x="216" y="368"/>
                </a:lnTo>
                <a:lnTo>
                  <a:pt x="216" y="360"/>
                </a:lnTo>
                <a:lnTo>
                  <a:pt x="208" y="360"/>
                </a:lnTo>
                <a:lnTo>
                  <a:pt x="208" y="360"/>
                </a:lnTo>
                <a:lnTo>
                  <a:pt x="200" y="360"/>
                </a:lnTo>
                <a:lnTo>
                  <a:pt x="192" y="360"/>
                </a:lnTo>
                <a:lnTo>
                  <a:pt x="184" y="360"/>
                </a:lnTo>
                <a:lnTo>
                  <a:pt x="176" y="360"/>
                </a:lnTo>
                <a:lnTo>
                  <a:pt x="176" y="360"/>
                </a:lnTo>
                <a:lnTo>
                  <a:pt x="168" y="352"/>
                </a:lnTo>
                <a:lnTo>
                  <a:pt x="152" y="336"/>
                </a:lnTo>
                <a:lnTo>
                  <a:pt x="136" y="336"/>
                </a:lnTo>
                <a:lnTo>
                  <a:pt x="136" y="336"/>
                </a:lnTo>
                <a:lnTo>
                  <a:pt x="128" y="344"/>
                </a:lnTo>
                <a:lnTo>
                  <a:pt x="112" y="344"/>
                </a:lnTo>
                <a:lnTo>
                  <a:pt x="88" y="344"/>
                </a:lnTo>
                <a:lnTo>
                  <a:pt x="80" y="336"/>
                </a:lnTo>
                <a:lnTo>
                  <a:pt x="72" y="328"/>
                </a:lnTo>
                <a:lnTo>
                  <a:pt x="72" y="328"/>
                </a:lnTo>
                <a:lnTo>
                  <a:pt x="64" y="320"/>
                </a:lnTo>
                <a:lnTo>
                  <a:pt x="64" y="312"/>
                </a:lnTo>
                <a:lnTo>
                  <a:pt x="72" y="304"/>
                </a:lnTo>
                <a:lnTo>
                  <a:pt x="72" y="288"/>
                </a:lnTo>
                <a:lnTo>
                  <a:pt x="64" y="272"/>
                </a:lnTo>
                <a:lnTo>
                  <a:pt x="48" y="264"/>
                </a:lnTo>
                <a:lnTo>
                  <a:pt x="40" y="264"/>
                </a:lnTo>
                <a:lnTo>
                  <a:pt x="40" y="264"/>
                </a:lnTo>
                <a:lnTo>
                  <a:pt x="40" y="264"/>
                </a:lnTo>
                <a:lnTo>
                  <a:pt x="40" y="248"/>
                </a:lnTo>
                <a:lnTo>
                  <a:pt x="32" y="248"/>
                </a:lnTo>
                <a:lnTo>
                  <a:pt x="32" y="248"/>
                </a:lnTo>
                <a:lnTo>
                  <a:pt x="24" y="248"/>
                </a:lnTo>
                <a:lnTo>
                  <a:pt x="24" y="248"/>
                </a:lnTo>
                <a:lnTo>
                  <a:pt x="16" y="248"/>
                </a:lnTo>
                <a:lnTo>
                  <a:pt x="16" y="240"/>
                </a:lnTo>
                <a:lnTo>
                  <a:pt x="16" y="248"/>
                </a:lnTo>
                <a:lnTo>
                  <a:pt x="8" y="240"/>
                </a:lnTo>
                <a:lnTo>
                  <a:pt x="0" y="240"/>
                </a:lnTo>
                <a:lnTo>
                  <a:pt x="0" y="240"/>
                </a:lnTo>
                <a:lnTo>
                  <a:pt x="0" y="240"/>
                </a:lnTo>
                <a:lnTo>
                  <a:pt x="0" y="240"/>
                </a:lnTo>
                <a:lnTo>
                  <a:pt x="0" y="240"/>
                </a:lnTo>
                <a:lnTo>
                  <a:pt x="0" y="232"/>
                </a:lnTo>
                <a:lnTo>
                  <a:pt x="0" y="232"/>
                </a:lnTo>
                <a:lnTo>
                  <a:pt x="0" y="224"/>
                </a:lnTo>
                <a:lnTo>
                  <a:pt x="8" y="208"/>
                </a:lnTo>
                <a:lnTo>
                  <a:pt x="8" y="208"/>
                </a:lnTo>
                <a:lnTo>
                  <a:pt x="8" y="208"/>
                </a:lnTo>
                <a:lnTo>
                  <a:pt x="8" y="208"/>
                </a:lnTo>
                <a:lnTo>
                  <a:pt x="8" y="224"/>
                </a:lnTo>
                <a:lnTo>
                  <a:pt x="8" y="232"/>
                </a:lnTo>
                <a:lnTo>
                  <a:pt x="8" y="232"/>
                </a:lnTo>
                <a:lnTo>
                  <a:pt x="8" y="232"/>
                </a:lnTo>
                <a:lnTo>
                  <a:pt x="8" y="232"/>
                </a:lnTo>
                <a:lnTo>
                  <a:pt x="8" y="224"/>
                </a:lnTo>
                <a:lnTo>
                  <a:pt x="16" y="216"/>
                </a:lnTo>
                <a:lnTo>
                  <a:pt x="16" y="216"/>
                </a:lnTo>
                <a:lnTo>
                  <a:pt x="16" y="208"/>
                </a:lnTo>
                <a:lnTo>
                  <a:pt x="16" y="200"/>
                </a:lnTo>
                <a:lnTo>
                  <a:pt x="16" y="200"/>
                </a:lnTo>
                <a:lnTo>
                  <a:pt x="24" y="200"/>
                </a:lnTo>
                <a:lnTo>
                  <a:pt x="24" y="200"/>
                </a:lnTo>
                <a:lnTo>
                  <a:pt x="24" y="192"/>
                </a:lnTo>
                <a:lnTo>
                  <a:pt x="24" y="192"/>
                </a:lnTo>
                <a:lnTo>
                  <a:pt x="16" y="200"/>
                </a:lnTo>
                <a:lnTo>
                  <a:pt x="8" y="200"/>
                </a:lnTo>
                <a:lnTo>
                  <a:pt x="8" y="200"/>
                </a:lnTo>
                <a:lnTo>
                  <a:pt x="8" y="176"/>
                </a:lnTo>
                <a:lnTo>
                  <a:pt x="16" y="176"/>
                </a:lnTo>
                <a:lnTo>
                  <a:pt x="16" y="184"/>
                </a:lnTo>
                <a:lnTo>
                  <a:pt x="16" y="184"/>
                </a:lnTo>
                <a:lnTo>
                  <a:pt x="16" y="176"/>
                </a:lnTo>
                <a:lnTo>
                  <a:pt x="32" y="176"/>
                </a:lnTo>
                <a:lnTo>
                  <a:pt x="32" y="176"/>
                </a:lnTo>
                <a:lnTo>
                  <a:pt x="32" y="176"/>
                </a:lnTo>
                <a:lnTo>
                  <a:pt x="32" y="176"/>
                </a:lnTo>
                <a:lnTo>
                  <a:pt x="24" y="168"/>
                </a:lnTo>
                <a:lnTo>
                  <a:pt x="24" y="168"/>
                </a:lnTo>
                <a:lnTo>
                  <a:pt x="24" y="168"/>
                </a:lnTo>
                <a:lnTo>
                  <a:pt x="24" y="168"/>
                </a:lnTo>
                <a:lnTo>
                  <a:pt x="16" y="168"/>
                </a:lnTo>
                <a:lnTo>
                  <a:pt x="16" y="168"/>
                </a:lnTo>
                <a:lnTo>
                  <a:pt x="16" y="168"/>
                </a:lnTo>
                <a:lnTo>
                  <a:pt x="8" y="168"/>
                </a:lnTo>
                <a:lnTo>
                  <a:pt x="8" y="160"/>
                </a:lnTo>
                <a:lnTo>
                  <a:pt x="16" y="160"/>
                </a:lnTo>
                <a:lnTo>
                  <a:pt x="16" y="144"/>
                </a:lnTo>
                <a:lnTo>
                  <a:pt x="16" y="136"/>
                </a:lnTo>
                <a:lnTo>
                  <a:pt x="16" y="136"/>
                </a:lnTo>
                <a:lnTo>
                  <a:pt x="16" y="88"/>
                </a:lnTo>
                <a:lnTo>
                  <a:pt x="16" y="88"/>
                </a:lnTo>
                <a:lnTo>
                  <a:pt x="16" y="80"/>
                </a:lnTo>
                <a:lnTo>
                  <a:pt x="8" y="64"/>
                </a:lnTo>
                <a:lnTo>
                  <a:pt x="8" y="48"/>
                </a:lnTo>
                <a:lnTo>
                  <a:pt x="8" y="40"/>
                </a:lnTo>
                <a:lnTo>
                  <a:pt x="16" y="32"/>
                </a:lnTo>
                <a:close/>
              </a:path>
            </a:pathLst>
          </a:custGeom>
          <a:solidFill>
            <a:srgbClr val="0070C0"/>
          </a:solidFill>
          <a:ln w="6350" cmpd="sng">
            <a:solidFill>
              <a:srgbClr val="000000"/>
            </a:solidFill>
            <a:round/>
            <a:headEnd/>
            <a:tailEnd/>
          </a:ln>
        </p:spPr>
        <p:txBody>
          <a:bodyPr/>
          <a:lstStyle/>
          <a:p>
            <a:endParaRPr lang="en-US"/>
          </a:p>
        </p:txBody>
      </p:sp>
      <p:sp>
        <p:nvSpPr>
          <p:cNvPr id="7201" name="Freeform 33"/>
          <p:cNvSpPr>
            <a:spLocks/>
          </p:cNvSpPr>
          <p:nvPr/>
        </p:nvSpPr>
        <p:spPr bwMode="auto">
          <a:xfrm>
            <a:off x="430213" y="944563"/>
            <a:ext cx="1323975" cy="1108075"/>
          </a:xfrm>
          <a:custGeom>
            <a:avLst/>
            <a:gdLst/>
            <a:ahLst/>
            <a:cxnLst>
              <a:cxn ang="0">
                <a:pos x="184" y="16"/>
              </a:cxn>
              <a:cxn ang="0">
                <a:pos x="176" y="8"/>
              </a:cxn>
              <a:cxn ang="0">
                <a:pos x="176" y="8"/>
              </a:cxn>
              <a:cxn ang="0">
                <a:pos x="168" y="8"/>
              </a:cxn>
              <a:cxn ang="0">
                <a:pos x="160" y="0"/>
              </a:cxn>
              <a:cxn ang="0">
                <a:pos x="152" y="8"/>
              </a:cxn>
              <a:cxn ang="0">
                <a:pos x="144" y="0"/>
              </a:cxn>
              <a:cxn ang="0">
                <a:pos x="144" y="0"/>
              </a:cxn>
              <a:cxn ang="0">
                <a:pos x="144" y="16"/>
              </a:cxn>
              <a:cxn ang="0">
                <a:pos x="136" y="24"/>
              </a:cxn>
              <a:cxn ang="0">
                <a:pos x="136" y="32"/>
              </a:cxn>
              <a:cxn ang="0">
                <a:pos x="136" y="32"/>
              </a:cxn>
              <a:cxn ang="0">
                <a:pos x="136" y="56"/>
              </a:cxn>
              <a:cxn ang="0">
                <a:pos x="128" y="72"/>
              </a:cxn>
              <a:cxn ang="0">
                <a:pos x="112" y="112"/>
              </a:cxn>
              <a:cxn ang="0">
                <a:pos x="96" y="136"/>
              </a:cxn>
              <a:cxn ang="0">
                <a:pos x="80" y="176"/>
              </a:cxn>
              <a:cxn ang="0">
                <a:pos x="80" y="176"/>
              </a:cxn>
              <a:cxn ang="0">
                <a:pos x="40" y="264"/>
              </a:cxn>
              <a:cxn ang="0">
                <a:pos x="32" y="272"/>
              </a:cxn>
              <a:cxn ang="0">
                <a:pos x="8" y="312"/>
              </a:cxn>
              <a:cxn ang="0">
                <a:pos x="8" y="336"/>
              </a:cxn>
              <a:cxn ang="0">
                <a:pos x="8" y="352"/>
              </a:cxn>
              <a:cxn ang="0">
                <a:pos x="0" y="384"/>
              </a:cxn>
              <a:cxn ang="0">
                <a:pos x="8" y="400"/>
              </a:cxn>
              <a:cxn ang="0">
                <a:pos x="280" y="480"/>
              </a:cxn>
              <a:cxn ang="0">
                <a:pos x="480" y="528"/>
              </a:cxn>
              <a:cxn ang="0">
                <a:pos x="520" y="536"/>
              </a:cxn>
              <a:cxn ang="0">
                <a:pos x="560" y="368"/>
              </a:cxn>
              <a:cxn ang="0">
                <a:pos x="576" y="344"/>
              </a:cxn>
              <a:cxn ang="0">
                <a:pos x="576" y="336"/>
              </a:cxn>
              <a:cxn ang="0">
                <a:pos x="576" y="328"/>
              </a:cxn>
              <a:cxn ang="0">
                <a:pos x="576" y="328"/>
              </a:cxn>
              <a:cxn ang="0">
                <a:pos x="560" y="312"/>
              </a:cxn>
              <a:cxn ang="0">
                <a:pos x="560" y="304"/>
              </a:cxn>
              <a:cxn ang="0">
                <a:pos x="568" y="280"/>
              </a:cxn>
              <a:cxn ang="0">
                <a:pos x="600" y="248"/>
              </a:cxn>
              <a:cxn ang="0">
                <a:pos x="600" y="240"/>
              </a:cxn>
              <a:cxn ang="0">
                <a:pos x="640" y="192"/>
              </a:cxn>
              <a:cxn ang="0">
                <a:pos x="640" y="184"/>
              </a:cxn>
              <a:cxn ang="0">
                <a:pos x="632" y="168"/>
              </a:cxn>
              <a:cxn ang="0">
                <a:pos x="616" y="144"/>
              </a:cxn>
              <a:cxn ang="0">
                <a:pos x="480" y="112"/>
              </a:cxn>
              <a:cxn ang="0">
                <a:pos x="464" y="112"/>
              </a:cxn>
              <a:cxn ang="0">
                <a:pos x="432" y="112"/>
              </a:cxn>
              <a:cxn ang="0">
                <a:pos x="424" y="112"/>
              </a:cxn>
              <a:cxn ang="0">
                <a:pos x="424" y="112"/>
              </a:cxn>
              <a:cxn ang="0">
                <a:pos x="400" y="112"/>
              </a:cxn>
              <a:cxn ang="0">
                <a:pos x="360" y="120"/>
              </a:cxn>
              <a:cxn ang="0">
                <a:pos x="352" y="112"/>
              </a:cxn>
              <a:cxn ang="0">
                <a:pos x="344" y="112"/>
              </a:cxn>
              <a:cxn ang="0">
                <a:pos x="328" y="112"/>
              </a:cxn>
              <a:cxn ang="0">
                <a:pos x="320" y="112"/>
              </a:cxn>
              <a:cxn ang="0">
                <a:pos x="296" y="88"/>
              </a:cxn>
              <a:cxn ang="0">
                <a:pos x="280" y="88"/>
              </a:cxn>
              <a:cxn ang="0">
                <a:pos x="256" y="96"/>
              </a:cxn>
              <a:cxn ang="0">
                <a:pos x="224" y="88"/>
              </a:cxn>
              <a:cxn ang="0">
                <a:pos x="216" y="80"/>
              </a:cxn>
              <a:cxn ang="0">
                <a:pos x="208" y="64"/>
              </a:cxn>
              <a:cxn ang="0">
                <a:pos x="216" y="40"/>
              </a:cxn>
              <a:cxn ang="0">
                <a:pos x="192" y="16"/>
              </a:cxn>
              <a:cxn ang="0">
                <a:pos x="184" y="16"/>
              </a:cxn>
            </a:cxnLst>
            <a:rect l="0" t="0" r="r" b="b"/>
            <a:pathLst>
              <a:path w="640" h="536">
                <a:moveTo>
                  <a:pt x="192" y="16"/>
                </a:moveTo>
                <a:lnTo>
                  <a:pt x="184" y="16"/>
                </a:lnTo>
                <a:lnTo>
                  <a:pt x="184" y="8"/>
                </a:lnTo>
                <a:lnTo>
                  <a:pt x="176" y="8"/>
                </a:lnTo>
                <a:lnTo>
                  <a:pt x="176" y="8"/>
                </a:lnTo>
                <a:lnTo>
                  <a:pt x="176" y="8"/>
                </a:lnTo>
                <a:lnTo>
                  <a:pt x="168" y="8"/>
                </a:lnTo>
                <a:lnTo>
                  <a:pt x="168" y="8"/>
                </a:lnTo>
                <a:lnTo>
                  <a:pt x="160" y="8"/>
                </a:lnTo>
                <a:lnTo>
                  <a:pt x="160" y="0"/>
                </a:lnTo>
                <a:lnTo>
                  <a:pt x="160" y="0"/>
                </a:lnTo>
                <a:lnTo>
                  <a:pt x="152" y="8"/>
                </a:lnTo>
                <a:lnTo>
                  <a:pt x="152" y="0"/>
                </a:lnTo>
                <a:lnTo>
                  <a:pt x="144" y="0"/>
                </a:lnTo>
                <a:lnTo>
                  <a:pt x="144" y="0"/>
                </a:lnTo>
                <a:lnTo>
                  <a:pt x="144" y="0"/>
                </a:lnTo>
                <a:lnTo>
                  <a:pt x="144" y="8"/>
                </a:lnTo>
                <a:lnTo>
                  <a:pt x="144" y="16"/>
                </a:lnTo>
                <a:lnTo>
                  <a:pt x="144" y="16"/>
                </a:lnTo>
                <a:lnTo>
                  <a:pt x="136" y="24"/>
                </a:lnTo>
                <a:lnTo>
                  <a:pt x="136" y="24"/>
                </a:lnTo>
                <a:lnTo>
                  <a:pt x="136" y="32"/>
                </a:lnTo>
                <a:lnTo>
                  <a:pt x="136" y="32"/>
                </a:lnTo>
                <a:lnTo>
                  <a:pt x="136" y="32"/>
                </a:lnTo>
                <a:lnTo>
                  <a:pt x="128" y="48"/>
                </a:lnTo>
                <a:lnTo>
                  <a:pt x="136" y="56"/>
                </a:lnTo>
                <a:lnTo>
                  <a:pt x="136" y="56"/>
                </a:lnTo>
                <a:lnTo>
                  <a:pt x="128" y="72"/>
                </a:lnTo>
                <a:lnTo>
                  <a:pt x="112" y="112"/>
                </a:lnTo>
                <a:lnTo>
                  <a:pt x="112" y="112"/>
                </a:lnTo>
                <a:lnTo>
                  <a:pt x="96" y="136"/>
                </a:lnTo>
                <a:lnTo>
                  <a:pt x="96" y="136"/>
                </a:lnTo>
                <a:lnTo>
                  <a:pt x="80" y="176"/>
                </a:lnTo>
                <a:lnTo>
                  <a:pt x="80" y="176"/>
                </a:lnTo>
                <a:lnTo>
                  <a:pt x="80" y="176"/>
                </a:lnTo>
                <a:lnTo>
                  <a:pt x="80" y="176"/>
                </a:lnTo>
                <a:lnTo>
                  <a:pt x="64" y="224"/>
                </a:lnTo>
                <a:lnTo>
                  <a:pt x="40" y="264"/>
                </a:lnTo>
                <a:lnTo>
                  <a:pt x="32" y="272"/>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20" y="536"/>
                </a:lnTo>
                <a:lnTo>
                  <a:pt x="560" y="384"/>
                </a:lnTo>
                <a:lnTo>
                  <a:pt x="560" y="368"/>
                </a:lnTo>
                <a:lnTo>
                  <a:pt x="560" y="368"/>
                </a:lnTo>
                <a:lnTo>
                  <a:pt x="576" y="344"/>
                </a:lnTo>
                <a:lnTo>
                  <a:pt x="576" y="344"/>
                </a:lnTo>
                <a:lnTo>
                  <a:pt x="576" y="336"/>
                </a:lnTo>
                <a:lnTo>
                  <a:pt x="576" y="336"/>
                </a:lnTo>
                <a:lnTo>
                  <a:pt x="576" y="328"/>
                </a:lnTo>
                <a:lnTo>
                  <a:pt x="576" y="328"/>
                </a:lnTo>
                <a:lnTo>
                  <a:pt x="576" y="328"/>
                </a:lnTo>
                <a:lnTo>
                  <a:pt x="576" y="320"/>
                </a:lnTo>
                <a:lnTo>
                  <a:pt x="560" y="312"/>
                </a:lnTo>
                <a:lnTo>
                  <a:pt x="560" y="312"/>
                </a:lnTo>
                <a:lnTo>
                  <a:pt x="560" y="304"/>
                </a:lnTo>
                <a:lnTo>
                  <a:pt x="568" y="296"/>
                </a:lnTo>
                <a:lnTo>
                  <a:pt x="568" y="280"/>
                </a:lnTo>
                <a:lnTo>
                  <a:pt x="592" y="256"/>
                </a:lnTo>
                <a:lnTo>
                  <a:pt x="600" y="248"/>
                </a:lnTo>
                <a:lnTo>
                  <a:pt x="600" y="248"/>
                </a:lnTo>
                <a:lnTo>
                  <a:pt x="600" y="240"/>
                </a:lnTo>
                <a:lnTo>
                  <a:pt x="600" y="240"/>
                </a:lnTo>
                <a:lnTo>
                  <a:pt x="640" y="192"/>
                </a:lnTo>
                <a:lnTo>
                  <a:pt x="640" y="184"/>
                </a:lnTo>
                <a:lnTo>
                  <a:pt x="640" y="184"/>
                </a:lnTo>
                <a:lnTo>
                  <a:pt x="640" y="176"/>
                </a:lnTo>
                <a:lnTo>
                  <a:pt x="632" y="168"/>
                </a:lnTo>
                <a:lnTo>
                  <a:pt x="632" y="168"/>
                </a:lnTo>
                <a:lnTo>
                  <a:pt x="616" y="144"/>
                </a:lnTo>
                <a:lnTo>
                  <a:pt x="616" y="144"/>
                </a:lnTo>
                <a:lnTo>
                  <a:pt x="480" y="112"/>
                </a:lnTo>
                <a:lnTo>
                  <a:pt x="480" y="112"/>
                </a:lnTo>
                <a:lnTo>
                  <a:pt x="464" y="112"/>
                </a:lnTo>
                <a:lnTo>
                  <a:pt x="440" y="112"/>
                </a:lnTo>
                <a:lnTo>
                  <a:pt x="432" y="112"/>
                </a:lnTo>
                <a:lnTo>
                  <a:pt x="432" y="104"/>
                </a:lnTo>
                <a:lnTo>
                  <a:pt x="424" y="112"/>
                </a:lnTo>
                <a:lnTo>
                  <a:pt x="424" y="112"/>
                </a:lnTo>
                <a:lnTo>
                  <a:pt x="424" y="112"/>
                </a:lnTo>
                <a:lnTo>
                  <a:pt x="400" y="112"/>
                </a:lnTo>
                <a:lnTo>
                  <a:pt x="400" y="112"/>
                </a:lnTo>
                <a:lnTo>
                  <a:pt x="384" y="120"/>
                </a:lnTo>
                <a:lnTo>
                  <a:pt x="360" y="120"/>
                </a:lnTo>
                <a:lnTo>
                  <a:pt x="360" y="112"/>
                </a:lnTo>
                <a:lnTo>
                  <a:pt x="352" y="112"/>
                </a:lnTo>
                <a:lnTo>
                  <a:pt x="352" y="112"/>
                </a:lnTo>
                <a:lnTo>
                  <a:pt x="344" y="112"/>
                </a:lnTo>
                <a:lnTo>
                  <a:pt x="336" y="112"/>
                </a:lnTo>
                <a:lnTo>
                  <a:pt x="328" y="112"/>
                </a:lnTo>
                <a:lnTo>
                  <a:pt x="320" y="112"/>
                </a:lnTo>
                <a:lnTo>
                  <a:pt x="320" y="112"/>
                </a:lnTo>
                <a:lnTo>
                  <a:pt x="312" y="104"/>
                </a:lnTo>
                <a:lnTo>
                  <a:pt x="296" y="88"/>
                </a:lnTo>
                <a:lnTo>
                  <a:pt x="280" y="88"/>
                </a:lnTo>
                <a:lnTo>
                  <a:pt x="280" y="88"/>
                </a:lnTo>
                <a:lnTo>
                  <a:pt x="272" y="96"/>
                </a:lnTo>
                <a:lnTo>
                  <a:pt x="256" y="96"/>
                </a:lnTo>
                <a:lnTo>
                  <a:pt x="232" y="96"/>
                </a:lnTo>
                <a:lnTo>
                  <a:pt x="224" y="88"/>
                </a:lnTo>
                <a:lnTo>
                  <a:pt x="216" y="80"/>
                </a:lnTo>
                <a:lnTo>
                  <a:pt x="216" y="80"/>
                </a:lnTo>
                <a:lnTo>
                  <a:pt x="208" y="72"/>
                </a:lnTo>
                <a:lnTo>
                  <a:pt x="208" y="64"/>
                </a:lnTo>
                <a:lnTo>
                  <a:pt x="216" y="56"/>
                </a:lnTo>
                <a:lnTo>
                  <a:pt x="216" y="40"/>
                </a:lnTo>
                <a:lnTo>
                  <a:pt x="208" y="24"/>
                </a:lnTo>
                <a:lnTo>
                  <a:pt x="192" y="16"/>
                </a:lnTo>
                <a:lnTo>
                  <a:pt x="184" y="16"/>
                </a:lnTo>
                <a:lnTo>
                  <a:pt x="184" y="16"/>
                </a:lnTo>
                <a:lnTo>
                  <a:pt x="192" y="16"/>
                </a:lnTo>
                <a:close/>
              </a:path>
            </a:pathLst>
          </a:custGeom>
          <a:solidFill>
            <a:schemeClr val="accent1">
              <a:lumMod val="20000"/>
              <a:lumOff val="80000"/>
            </a:schemeClr>
          </a:solidFill>
          <a:ln w="6350" cmpd="sng">
            <a:solidFill>
              <a:srgbClr val="000000"/>
            </a:solidFill>
            <a:round/>
            <a:headEnd/>
            <a:tailEnd/>
          </a:ln>
        </p:spPr>
        <p:txBody>
          <a:bodyPr/>
          <a:lstStyle/>
          <a:p>
            <a:endParaRPr lang="en-US"/>
          </a:p>
        </p:txBody>
      </p:sp>
      <p:sp>
        <p:nvSpPr>
          <p:cNvPr id="7202" name="Freeform 34"/>
          <p:cNvSpPr>
            <a:spLocks/>
          </p:cNvSpPr>
          <p:nvPr/>
        </p:nvSpPr>
        <p:spPr bwMode="auto">
          <a:xfrm>
            <a:off x="314325" y="1771650"/>
            <a:ext cx="1323975" cy="2282825"/>
          </a:xfrm>
          <a:custGeom>
            <a:avLst/>
            <a:gdLst/>
            <a:ahLst/>
            <a:cxnLst>
              <a:cxn ang="0">
                <a:pos x="288" y="384"/>
              </a:cxn>
              <a:cxn ang="0">
                <a:pos x="632" y="920"/>
              </a:cxn>
              <a:cxn ang="0">
                <a:pos x="640" y="960"/>
              </a:cxn>
              <a:cxn ang="0">
                <a:pos x="600" y="976"/>
              </a:cxn>
              <a:cxn ang="0">
                <a:pos x="592" y="1032"/>
              </a:cxn>
              <a:cxn ang="0">
                <a:pos x="576" y="1056"/>
              </a:cxn>
              <a:cxn ang="0">
                <a:pos x="584" y="1080"/>
              </a:cxn>
              <a:cxn ang="0">
                <a:pos x="368" y="1080"/>
              </a:cxn>
              <a:cxn ang="0">
                <a:pos x="368" y="1064"/>
              </a:cxn>
              <a:cxn ang="0">
                <a:pos x="352" y="1064"/>
              </a:cxn>
              <a:cxn ang="0">
                <a:pos x="352" y="1000"/>
              </a:cxn>
              <a:cxn ang="0">
                <a:pos x="296" y="936"/>
              </a:cxn>
              <a:cxn ang="0">
                <a:pos x="288" y="928"/>
              </a:cxn>
              <a:cxn ang="0">
                <a:pos x="264" y="904"/>
              </a:cxn>
              <a:cxn ang="0">
                <a:pos x="232" y="872"/>
              </a:cxn>
              <a:cxn ang="0">
                <a:pos x="192" y="848"/>
              </a:cxn>
              <a:cxn ang="0">
                <a:pos x="176" y="832"/>
              </a:cxn>
              <a:cxn ang="0">
                <a:pos x="136" y="816"/>
              </a:cxn>
              <a:cxn ang="0">
                <a:pos x="128" y="808"/>
              </a:cxn>
              <a:cxn ang="0">
                <a:pos x="136" y="784"/>
              </a:cxn>
              <a:cxn ang="0">
                <a:pos x="144" y="744"/>
              </a:cxn>
              <a:cxn ang="0">
                <a:pos x="128" y="736"/>
              </a:cxn>
              <a:cxn ang="0">
                <a:pos x="112" y="696"/>
              </a:cxn>
              <a:cxn ang="0">
                <a:pos x="96" y="648"/>
              </a:cxn>
              <a:cxn ang="0">
                <a:pos x="80" y="616"/>
              </a:cxn>
              <a:cxn ang="0">
                <a:pos x="72" y="592"/>
              </a:cxn>
              <a:cxn ang="0">
                <a:pos x="80" y="584"/>
              </a:cxn>
              <a:cxn ang="0">
                <a:pos x="88" y="584"/>
              </a:cxn>
              <a:cxn ang="0">
                <a:pos x="88" y="544"/>
              </a:cxn>
              <a:cxn ang="0">
                <a:pos x="64" y="520"/>
              </a:cxn>
              <a:cxn ang="0">
                <a:pos x="64" y="496"/>
              </a:cxn>
              <a:cxn ang="0">
                <a:pos x="64" y="472"/>
              </a:cxn>
              <a:cxn ang="0">
                <a:pos x="80" y="456"/>
              </a:cxn>
              <a:cxn ang="0">
                <a:pos x="80" y="480"/>
              </a:cxn>
              <a:cxn ang="0">
                <a:pos x="96" y="496"/>
              </a:cxn>
              <a:cxn ang="0">
                <a:pos x="88" y="464"/>
              </a:cxn>
              <a:cxn ang="0">
                <a:pos x="80" y="440"/>
              </a:cxn>
              <a:cxn ang="0">
                <a:pos x="104" y="440"/>
              </a:cxn>
              <a:cxn ang="0">
                <a:pos x="120" y="432"/>
              </a:cxn>
              <a:cxn ang="0">
                <a:pos x="104" y="432"/>
              </a:cxn>
              <a:cxn ang="0">
                <a:pos x="80" y="424"/>
              </a:cxn>
              <a:cxn ang="0">
                <a:pos x="64" y="448"/>
              </a:cxn>
              <a:cxn ang="0">
                <a:pos x="56" y="440"/>
              </a:cxn>
              <a:cxn ang="0">
                <a:pos x="40" y="416"/>
              </a:cxn>
              <a:cxn ang="0">
                <a:pos x="48" y="400"/>
              </a:cxn>
              <a:cxn ang="0">
                <a:pos x="32" y="368"/>
              </a:cxn>
              <a:cxn ang="0">
                <a:pos x="24" y="344"/>
              </a:cxn>
              <a:cxn ang="0">
                <a:pos x="8" y="312"/>
              </a:cxn>
              <a:cxn ang="0">
                <a:pos x="16" y="280"/>
              </a:cxn>
              <a:cxn ang="0">
                <a:pos x="24" y="216"/>
              </a:cxn>
              <a:cxn ang="0">
                <a:pos x="16" y="192"/>
              </a:cxn>
              <a:cxn ang="0">
                <a:pos x="32" y="112"/>
              </a:cxn>
              <a:cxn ang="0">
                <a:pos x="56" y="56"/>
              </a:cxn>
              <a:cxn ang="0">
                <a:pos x="56" y="40"/>
              </a:cxn>
              <a:cxn ang="0">
                <a:pos x="56" y="24"/>
              </a:cxn>
              <a:cxn ang="0">
                <a:pos x="80" y="16"/>
              </a:cxn>
            </a:cxnLst>
            <a:rect l="0" t="0" r="r" b="b"/>
            <a:pathLst>
              <a:path w="640" h="1104">
                <a:moveTo>
                  <a:pt x="80" y="16"/>
                </a:moveTo>
                <a:lnTo>
                  <a:pt x="336" y="80"/>
                </a:lnTo>
                <a:lnTo>
                  <a:pt x="368" y="88"/>
                </a:lnTo>
                <a:lnTo>
                  <a:pt x="368" y="88"/>
                </a:lnTo>
                <a:lnTo>
                  <a:pt x="288" y="384"/>
                </a:lnTo>
                <a:lnTo>
                  <a:pt x="288" y="384"/>
                </a:lnTo>
                <a:lnTo>
                  <a:pt x="616" y="872"/>
                </a:lnTo>
                <a:lnTo>
                  <a:pt x="616" y="888"/>
                </a:lnTo>
                <a:lnTo>
                  <a:pt x="616" y="896"/>
                </a:lnTo>
                <a:lnTo>
                  <a:pt x="632" y="920"/>
                </a:lnTo>
                <a:lnTo>
                  <a:pt x="632" y="920"/>
                </a:lnTo>
                <a:lnTo>
                  <a:pt x="632" y="936"/>
                </a:lnTo>
                <a:lnTo>
                  <a:pt x="632" y="936"/>
                </a:lnTo>
                <a:lnTo>
                  <a:pt x="640" y="952"/>
                </a:lnTo>
                <a:lnTo>
                  <a:pt x="640" y="960"/>
                </a:lnTo>
                <a:lnTo>
                  <a:pt x="640" y="960"/>
                </a:lnTo>
                <a:lnTo>
                  <a:pt x="640" y="968"/>
                </a:lnTo>
                <a:lnTo>
                  <a:pt x="640" y="968"/>
                </a:lnTo>
                <a:lnTo>
                  <a:pt x="624" y="968"/>
                </a:lnTo>
                <a:lnTo>
                  <a:pt x="600" y="976"/>
                </a:lnTo>
                <a:lnTo>
                  <a:pt x="600" y="992"/>
                </a:lnTo>
                <a:lnTo>
                  <a:pt x="600" y="1000"/>
                </a:lnTo>
                <a:lnTo>
                  <a:pt x="600" y="1008"/>
                </a:lnTo>
                <a:lnTo>
                  <a:pt x="600" y="1024"/>
                </a:lnTo>
                <a:lnTo>
                  <a:pt x="592" y="1032"/>
                </a:lnTo>
                <a:lnTo>
                  <a:pt x="576" y="1040"/>
                </a:lnTo>
                <a:lnTo>
                  <a:pt x="576" y="1040"/>
                </a:lnTo>
                <a:lnTo>
                  <a:pt x="576" y="1048"/>
                </a:lnTo>
                <a:lnTo>
                  <a:pt x="576" y="1056"/>
                </a:lnTo>
                <a:lnTo>
                  <a:pt x="576" y="1056"/>
                </a:lnTo>
                <a:lnTo>
                  <a:pt x="576" y="1072"/>
                </a:lnTo>
                <a:lnTo>
                  <a:pt x="576" y="1072"/>
                </a:lnTo>
                <a:lnTo>
                  <a:pt x="584" y="1080"/>
                </a:lnTo>
                <a:lnTo>
                  <a:pt x="584" y="1080"/>
                </a:lnTo>
                <a:lnTo>
                  <a:pt x="584" y="1080"/>
                </a:lnTo>
                <a:lnTo>
                  <a:pt x="584" y="1104"/>
                </a:lnTo>
                <a:lnTo>
                  <a:pt x="576" y="1104"/>
                </a:lnTo>
                <a:lnTo>
                  <a:pt x="568" y="1104"/>
                </a:lnTo>
                <a:lnTo>
                  <a:pt x="368" y="1080"/>
                </a:lnTo>
                <a:lnTo>
                  <a:pt x="368" y="1080"/>
                </a:lnTo>
                <a:lnTo>
                  <a:pt x="360" y="1072"/>
                </a:lnTo>
                <a:lnTo>
                  <a:pt x="360" y="1072"/>
                </a:lnTo>
                <a:lnTo>
                  <a:pt x="368" y="1072"/>
                </a:lnTo>
                <a:lnTo>
                  <a:pt x="368" y="1072"/>
                </a:lnTo>
                <a:lnTo>
                  <a:pt x="368" y="1064"/>
                </a:lnTo>
                <a:lnTo>
                  <a:pt x="368" y="1064"/>
                </a:lnTo>
                <a:lnTo>
                  <a:pt x="360" y="1064"/>
                </a:lnTo>
                <a:lnTo>
                  <a:pt x="360" y="1064"/>
                </a:lnTo>
                <a:lnTo>
                  <a:pt x="352"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96" y="944"/>
                </a:lnTo>
                <a:lnTo>
                  <a:pt x="288" y="936"/>
                </a:lnTo>
                <a:lnTo>
                  <a:pt x="288" y="936"/>
                </a:lnTo>
                <a:lnTo>
                  <a:pt x="288" y="928"/>
                </a:lnTo>
                <a:lnTo>
                  <a:pt x="288" y="920"/>
                </a:lnTo>
                <a:lnTo>
                  <a:pt x="288" y="912"/>
                </a:lnTo>
                <a:lnTo>
                  <a:pt x="280" y="904"/>
                </a:lnTo>
                <a:lnTo>
                  <a:pt x="264" y="904"/>
                </a:lnTo>
                <a:lnTo>
                  <a:pt x="264" y="904"/>
                </a:lnTo>
                <a:lnTo>
                  <a:pt x="256" y="904"/>
                </a:lnTo>
                <a:lnTo>
                  <a:pt x="248" y="896"/>
                </a:lnTo>
                <a:lnTo>
                  <a:pt x="232" y="880"/>
                </a:lnTo>
                <a:lnTo>
                  <a:pt x="232" y="880"/>
                </a:lnTo>
                <a:lnTo>
                  <a:pt x="232" y="872"/>
                </a:lnTo>
                <a:lnTo>
                  <a:pt x="224" y="856"/>
                </a:lnTo>
                <a:lnTo>
                  <a:pt x="208" y="848"/>
                </a:lnTo>
                <a:lnTo>
                  <a:pt x="200" y="848"/>
                </a:lnTo>
                <a:lnTo>
                  <a:pt x="200" y="848"/>
                </a:lnTo>
                <a:lnTo>
                  <a:pt x="192" y="848"/>
                </a:lnTo>
                <a:lnTo>
                  <a:pt x="192" y="840"/>
                </a:lnTo>
                <a:lnTo>
                  <a:pt x="192" y="840"/>
                </a:lnTo>
                <a:lnTo>
                  <a:pt x="184" y="840"/>
                </a:lnTo>
                <a:lnTo>
                  <a:pt x="184" y="840"/>
                </a:lnTo>
                <a:lnTo>
                  <a:pt x="176" y="832"/>
                </a:lnTo>
                <a:lnTo>
                  <a:pt x="160" y="824"/>
                </a:lnTo>
                <a:lnTo>
                  <a:pt x="144" y="824"/>
                </a:lnTo>
                <a:lnTo>
                  <a:pt x="136" y="824"/>
                </a:lnTo>
                <a:lnTo>
                  <a:pt x="136" y="824"/>
                </a:lnTo>
                <a:lnTo>
                  <a:pt x="136" y="816"/>
                </a:lnTo>
                <a:lnTo>
                  <a:pt x="128" y="816"/>
                </a:lnTo>
                <a:lnTo>
                  <a:pt x="128" y="816"/>
                </a:lnTo>
                <a:lnTo>
                  <a:pt x="128" y="816"/>
                </a:lnTo>
                <a:lnTo>
                  <a:pt x="128" y="808"/>
                </a:lnTo>
                <a:lnTo>
                  <a:pt x="128" y="808"/>
                </a:lnTo>
                <a:lnTo>
                  <a:pt x="136" y="800"/>
                </a:lnTo>
                <a:lnTo>
                  <a:pt x="136" y="800"/>
                </a:lnTo>
                <a:lnTo>
                  <a:pt x="136" y="792"/>
                </a:lnTo>
                <a:lnTo>
                  <a:pt x="136" y="792"/>
                </a:lnTo>
                <a:lnTo>
                  <a:pt x="136" y="784"/>
                </a:lnTo>
                <a:lnTo>
                  <a:pt x="136" y="784"/>
                </a:lnTo>
                <a:lnTo>
                  <a:pt x="136" y="768"/>
                </a:lnTo>
                <a:lnTo>
                  <a:pt x="136" y="768"/>
                </a:lnTo>
                <a:lnTo>
                  <a:pt x="144" y="760"/>
                </a:lnTo>
                <a:lnTo>
                  <a:pt x="144" y="744"/>
                </a:lnTo>
                <a:lnTo>
                  <a:pt x="136" y="744"/>
                </a:lnTo>
                <a:lnTo>
                  <a:pt x="136" y="744"/>
                </a:lnTo>
                <a:lnTo>
                  <a:pt x="128" y="736"/>
                </a:lnTo>
                <a:lnTo>
                  <a:pt x="128" y="736"/>
                </a:lnTo>
                <a:lnTo>
                  <a:pt x="128" y="736"/>
                </a:lnTo>
                <a:lnTo>
                  <a:pt x="136" y="728"/>
                </a:lnTo>
                <a:lnTo>
                  <a:pt x="136" y="712"/>
                </a:lnTo>
                <a:lnTo>
                  <a:pt x="128" y="712"/>
                </a:lnTo>
                <a:lnTo>
                  <a:pt x="128" y="712"/>
                </a:lnTo>
                <a:lnTo>
                  <a:pt x="112" y="696"/>
                </a:lnTo>
                <a:lnTo>
                  <a:pt x="104" y="688"/>
                </a:lnTo>
                <a:lnTo>
                  <a:pt x="104" y="688"/>
                </a:lnTo>
                <a:lnTo>
                  <a:pt x="104" y="672"/>
                </a:lnTo>
                <a:lnTo>
                  <a:pt x="96" y="656"/>
                </a:lnTo>
                <a:lnTo>
                  <a:pt x="96" y="648"/>
                </a:lnTo>
                <a:lnTo>
                  <a:pt x="96" y="648"/>
                </a:lnTo>
                <a:lnTo>
                  <a:pt x="88" y="640"/>
                </a:lnTo>
                <a:lnTo>
                  <a:pt x="96" y="640"/>
                </a:lnTo>
                <a:lnTo>
                  <a:pt x="96" y="632"/>
                </a:lnTo>
                <a:lnTo>
                  <a:pt x="80" y="616"/>
                </a:lnTo>
                <a:lnTo>
                  <a:pt x="72" y="616"/>
                </a:lnTo>
                <a:lnTo>
                  <a:pt x="72" y="608"/>
                </a:lnTo>
                <a:lnTo>
                  <a:pt x="80" y="608"/>
                </a:lnTo>
                <a:lnTo>
                  <a:pt x="80" y="608"/>
                </a:lnTo>
                <a:lnTo>
                  <a:pt x="72" y="592"/>
                </a:lnTo>
                <a:lnTo>
                  <a:pt x="72" y="592"/>
                </a:lnTo>
                <a:lnTo>
                  <a:pt x="80" y="584"/>
                </a:lnTo>
                <a:lnTo>
                  <a:pt x="80" y="584"/>
                </a:lnTo>
                <a:lnTo>
                  <a:pt x="80" y="584"/>
                </a:lnTo>
                <a:lnTo>
                  <a:pt x="80" y="584"/>
                </a:lnTo>
                <a:lnTo>
                  <a:pt x="80" y="576"/>
                </a:lnTo>
                <a:lnTo>
                  <a:pt x="80" y="576"/>
                </a:lnTo>
                <a:lnTo>
                  <a:pt x="80" y="584"/>
                </a:lnTo>
                <a:lnTo>
                  <a:pt x="88" y="584"/>
                </a:lnTo>
                <a:lnTo>
                  <a:pt x="88" y="584"/>
                </a:lnTo>
                <a:lnTo>
                  <a:pt x="96" y="568"/>
                </a:lnTo>
                <a:lnTo>
                  <a:pt x="96" y="544"/>
                </a:lnTo>
                <a:lnTo>
                  <a:pt x="88" y="544"/>
                </a:lnTo>
                <a:lnTo>
                  <a:pt x="88" y="544"/>
                </a:lnTo>
                <a:lnTo>
                  <a:pt x="88" y="544"/>
                </a:lnTo>
                <a:lnTo>
                  <a:pt x="88" y="544"/>
                </a:lnTo>
                <a:lnTo>
                  <a:pt x="80" y="544"/>
                </a:lnTo>
                <a:lnTo>
                  <a:pt x="80" y="544"/>
                </a:lnTo>
                <a:lnTo>
                  <a:pt x="64" y="520"/>
                </a:lnTo>
                <a:lnTo>
                  <a:pt x="64" y="520"/>
                </a:lnTo>
                <a:lnTo>
                  <a:pt x="64" y="512"/>
                </a:lnTo>
                <a:lnTo>
                  <a:pt x="64" y="512"/>
                </a:lnTo>
                <a:lnTo>
                  <a:pt x="64" y="504"/>
                </a:lnTo>
                <a:lnTo>
                  <a:pt x="64" y="504"/>
                </a:lnTo>
                <a:lnTo>
                  <a:pt x="64" y="496"/>
                </a:lnTo>
                <a:lnTo>
                  <a:pt x="64" y="496"/>
                </a:lnTo>
                <a:lnTo>
                  <a:pt x="64" y="488"/>
                </a:lnTo>
                <a:lnTo>
                  <a:pt x="64" y="488"/>
                </a:lnTo>
                <a:lnTo>
                  <a:pt x="64" y="480"/>
                </a:lnTo>
                <a:lnTo>
                  <a:pt x="64" y="472"/>
                </a:lnTo>
                <a:lnTo>
                  <a:pt x="64" y="472"/>
                </a:lnTo>
                <a:lnTo>
                  <a:pt x="64" y="456"/>
                </a:lnTo>
                <a:lnTo>
                  <a:pt x="72" y="456"/>
                </a:lnTo>
                <a:lnTo>
                  <a:pt x="80" y="456"/>
                </a:lnTo>
                <a:lnTo>
                  <a:pt x="80" y="456"/>
                </a:lnTo>
                <a:lnTo>
                  <a:pt x="80" y="464"/>
                </a:lnTo>
                <a:lnTo>
                  <a:pt x="72" y="464"/>
                </a:lnTo>
                <a:lnTo>
                  <a:pt x="72" y="472"/>
                </a:lnTo>
                <a:lnTo>
                  <a:pt x="72" y="472"/>
                </a:lnTo>
                <a:lnTo>
                  <a:pt x="80" y="480"/>
                </a:lnTo>
                <a:lnTo>
                  <a:pt x="80" y="488"/>
                </a:lnTo>
                <a:lnTo>
                  <a:pt x="96" y="496"/>
                </a:lnTo>
                <a:lnTo>
                  <a:pt x="96" y="496"/>
                </a:lnTo>
                <a:lnTo>
                  <a:pt x="96" y="496"/>
                </a:lnTo>
                <a:lnTo>
                  <a:pt x="96" y="496"/>
                </a:lnTo>
                <a:lnTo>
                  <a:pt x="96" y="488"/>
                </a:lnTo>
                <a:lnTo>
                  <a:pt x="88" y="480"/>
                </a:lnTo>
                <a:lnTo>
                  <a:pt x="88" y="472"/>
                </a:lnTo>
                <a:lnTo>
                  <a:pt x="88" y="472"/>
                </a:lnTo>
                <a:lnTo>
                  <a:pt x="88" y="464"/>
                </a:lnTo>
                <a:lnTo>
                  <a:pt x="88" y="464"/>
                </a:lnTo>
                <a:lnTo>
                  <a:pt x="88" y="464"/>
                </a:lnTo>
                <a:lnTo>
                  <a:pt x="88" y="456"/>
                </a:lnTo>
                <a:lnTo>
                  <a:pt x="80" y="448"/>
                </a:lnTo>
                <a:lnTo>
                  <a:pt x="80" y="440"/>
                </a:lnTo>
                <a:lnTo>
                  <a:pt x="80" y="440"/>
                </a:lnTo>
                <a:lnTo>
                  <a:pt x="88" y="440"/>
                </a:lnTo>
                <a:lnTo>
                  <a:pt x="96" y="432"/>
                </a:lnTo>
                <a:lnTo>
                  <a:pt x="96" y="432"/>
                </a:lnTo>
                <a:lnTo>
                  <a:pt x="104" y="440"/>
                </a:lnTo>
                <a:lnTo>
                  <a:pt x="120" y="440"/>
                </a:lnTo>
                <a:lnTo>
                  <a:pt x="120" y="440"/>
                </a:lnTo>
                <a:lnTo>
                  <a:pt x="128" y="440"/>
                </a:lnTo>
                <a:lnTo>
                  <a:pt x="128" y="440"/>
                </a:lnTo>
                <a:lnTo>
                  <a:pt x="120" y="432"/>
                </a:lnTo>
                <a:lnTo>
                  <a:pt x="120" y="432"/>
                </a:lnTo>
                <a:lnTo>
                  <a:pt x="120" y="432"/>
                </a:lnTo>
                <a:lnTo>
                  <a:pt x="120" y="432"/>
                </a:lnTo>
                <a:lnTo>
                  <a:pt x="112" y="432"/>
                </a:lnTo>
                <a:lnTo>
                  <a:pt x="104" y="432"/>
                </a:lnTo>
                <a:lnTo>
                  <a:pt x="104" y="432"/>
                </a:lnTo>
                <a:lnTo>
                  <a:pt x="96" y="432"/>
                </a:lnTo>
                <a:lnTo>
                  <a:pt x="96" y="424"/>
                </a:lnTo>
                <a:lnTo>
                  <a:pt x="88" y="416"/>
                </a:lnTo>
                <a:lnTo>
                  <a:pt x="80" y="424"/>
                </a:lnTo>
                <a:lnTo>
                  <a:pt x="80" y="424"/>
                </a:lnTo>
                <a:lnTo>
                  <a:pt x="72" y="432"/>
                </a:lnTo>
                <a:lnTo>
                  <a:pt x="72" y="448"/>
                </a:lnTo>
                <a:lnTo>
                  <a:pt x="72" y="448"/>
                </a:lnTo>
                <a:lnTo>
                  <a:pt x="64" y="448"/>
                </a:lnTo>
                <a:lnTo>
                  <a:pt x="64" y="448"/>
                </a:lnTo>
                <a:lnTo>
                  <a:pt x="64" y="440"/>
                </a:lnTo>
                <a:lnTo>
                  <a:pt x="64" y="440"/>
                </a:lnTo>
                <a:lnTo>
                  <a:pt x="56" y="440"/>
                </a:lnTo>
                <a:lnTo>
                  <a:pt x="56" y="440"/>
                </a:lnTo>
                <a:lnTo>
                  <a:pt x="56" y="432"/>
                </a:lnTo>
                <a:lnTo>
                  <a:pt x="48" y="416"/>
                </a:lnTo>
                <a:lnTo>
                  <a:pt x="40" y="424"/>
                </a:lnTo>
                <a:lnTo>
                  <a:pt x="40" y="424"/>
                </a:lnTo>
                <a:lnTo>
                  <a:pt x="40" y="416"/>
                </a:lnTo>
                <a:lnTo>
                  <a:pt x="40" y="408"/>
                </a:lnTo>
                <a:lnTo>
                  <a:pt x="48" y="408"/>
                </a:lnTo>
                <a:lnTo>
                  <a:pt x="48" y="400"/>
                </a:lnTo>
                <a:lnTo>
                  <a:pt x="48" y="400"/>
                </a:lnTo>
                <a:lnTo>
                  <a:pt x="48" y="400"/>
                </a:lnTo>
                <a:lnTo>
                  <a:pt x="40" y="392"/>
                </a:lnTo>
                <a:lnTo>
                  <a:pt x="40" y="392"/>
                </a:lnTo>
                <a:lnTo>
                  <a:pt x="40" y="376"/>
                </a:lnTo>
                <a:lnTo>
                  <a:pt x="40" y="376"/>
                </a:lnTo>
                <a:lnTo>
                  <a:pt x="32" y="368"/>
                </a:lnTo>
                <a:lnTo>
                  <a:pt x="32" y="368"/>
                </a:lnTo>
                <a:lnTo>
                  <a:pt x="32" y="368"/>
                </a:lnTo>
                <a:lnTo>
                  <a:pt x="24" y="352"/>
                </a:lnTo>
                <a:lnTo>
                  <a:pt x="24" y="344"/>
                </a:lnTo>
                <a:lnTo>
                  <a:pt x="24" y="344"/>
                </a:lnTo>
                <a:lnTo>
                  <a:pt x="24" y="336"/>
                </a:lnTo>
                <a:lnTo>
                  <a:pt x="16" y="328"/>
                </a:lnTo>
                <a:lnTo>
                  <a:pt x="8" y="320"/>
                </a:lnTo>
                <a:lnTo>
                  <a:pt x="8" y="320"/>
                </a:lnTo>
                <a:lnTo>
                  <a:pt x="8" y="312"/>
                </a:lnTo>
                <a:lnTo>
                  <a:pt x="8" y="312"/>
                </a:lnTo>
                <a:lnTo>
                  <a:pt x="16" y="304"/>
                </a:lnTo>
                <a:lnTo>
                  <a:pt x="16" y="304"/>
                </a:lnTo>
                <a:lnTo>
                  <a:pt x="16" y="296"/>
                </a:lnTo>
                <a:lnTo>
                  <a:pt x="16" y="280"/>
                </a:lnTo>
                <a:lnTo>
                  <a:pt x="16" y="264"/>
                </a:lnTo>
                <a:lnTo>
                  <a:pt x="16" y="256"/>
                </a:lnTo>
                <a:lnTo>
                  <a:pt x="24" y="248"/>
                </a:lnTo>
                <a:lnTo>
                  <a:pt x="24" y="248"/>
                </a:lnTo>
                <a:lnTo>
                  <a:pt x="24" y="216"/>
                </a:lnTo>
                <a:lnTo>
                  <a:pt x="24" y="216"/>
                </a:lnTo>
                <a:lnTo>
                  <a:pt x="16" y="200"/>
                </a:lnTo>
                <a:lnTo>
                  <a:pt x="16" y="200"/>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8"/>
                </a:lnTo>
                <a:lnTo>
                  <a:pt x="56" y="48"/>
                </a:lnTo>
                <a:lnTo>
                  <a:pt x="56" y="40"/>
                </a:lnTo>
                <a:lnTo>
                  <a:pt x="56" y="40"/>
                </a:lnTo>
                <a:lnTo>
                  <a:pt x="56" y="40"/>
                </a:lnTo>
                <a:lnTo>
                  <a:pt x="56" y="40"/>
                </a:lnTo>
                <a:lnTo>
                  <a:pt x="56" y="32"/>
                </a:lnTo>
                <a:lnTo>
                  <a:pt x="56" y="24"/>
                </a:lnTo>
                <a:lnTo>
                  <a:pt x="56" y="24"/>
                </a:lnTo>
                <a:lnTo>
                  <a:pt x="64" y="16"/>
                </a:lnTo>
                <a:lnTo>
                  <a:pt x="64" y="8"/>
                </a:lnTo>
                <a:lnTo>
                  <a:pt x="64" y="0"/>
                </a:lnTo>
                <a:lnTo>
                  <a:pt x="64" y="0"/>
                </a:lnTo>
                <a:lnTo>
                  <a:pt x="80" y="16"/>
                </a:lnTo>
                <a:close/>
              </a:path>
            </a:pathLst>
          </a:custGeom>
          <a:solidFill>
            <a:srgbClr val="002060"/>
          </a:solidFill>
          <a:ln w="6350" cmpd="sng">
            <a:solidFill>
              <a:srgbClr val="000000"/>
            </a:solidFill>
            <a:round/>
            <a:headEnd/>
            <a:tailEnd/>
          </a:ln>
        </p:spPr>
        <p:txBody>
          <a:bodyPr/>
          <a:lstStyle/>
          <a:p>
            <a:endParaRPr lang="en-US"/>
          </a:p>
        </p:txBody>
      </p:sp>
      <p:sp>
        <p:nvSpPr>
          <p:cNvPr id="7203" name="Freeform 35"/>
          <p:cNvSpPr>
            <a:spLocks/>
          </p:cNvSpPr>
          <p:nvPr/>
        </p:nvSpPr>
        <p:spPr bwMode="auto">
          <a:xfrm>
            <a:off x="909638" y="1954213"/>
            <a:ext cx="1058862" cy="1620837"/>
          </a:xfrm>
          <a:custGeom>
            <a:avLst/>
            <a:gdLst/>
            <a:ahLst/>
            <a:cxnLst>
              <a:cxn ang="0">
                <a:pos x="0" y="296"/>
              </a:cxn>
              <a:cxn ang="0">
                <a:pos x="0" y="296"/>
              </a:cxn>
              <a:cxn ang="0">
                <a:pos x="80" y="0"/>
              </a:cxn>
              <a:cxn ang="0">
                <a:pos x="80" y="0"/>
              </a:cxn>
              <a:cxn ang="0">
                <a:pos x="160" y="16"/>
              </a:cxn>
              <a:cxn ang="0">
                <a:pos x="248" y="40"/>
              </a:cxn>
              <a:cxn ang="0">
                <a:pos x="288" y="48"/>
              </a:cxn>
              <a:cxn ang="0">
                <a:pos x="512" y="96"/>
              </a:cxn>
              <a:cxn ang="0">
                <a:pos x="512" y="96"/>
              </a:cxn>
              <a:cxn ang="0">
                <a:pos x="416" y="600"/>
              </a:cxn>
              <a:cxn ang="0">
                <a:pos x="400" y="672"/>
              </a:cxn>
              <a:cxn ang="0">
                <a:pos x="400" y="680"/>
              </a:cxn>
              <a:cxn ang="0">
                <a:pos x="392" y="696"/>
              </a:cxn>
              <a:cxn ang="0">
                <a:pos x="384" y="696"/>
              </a:cxn>
              <a:cxn ang="0">
                <a:pos x="376" y="688"/>
              </a:cxn>
              <a:cxn ang="0">
                <a:pos x="376" y="680"/>
              </a:cxn>
              <a:cxn ang="0">
                <a:pos x="360" y="680"/>
              </a:cxn>
              <a:cxn ang="0">
                <a:pos x="360" y="680"/>
              </a:cxn>
              <a:cxn ang="0">
                <a:pos x="360" y="672"/>
              </a:cxn>
              <a:cxn ang="0">
                <a:pos x="352" y="672"/>
              </a:cxn>
              <a:cxn ang="0">
                <a:pos x="352" y="680"/>
              </a:cxn>
              <a:cxn ang="0">
                <a:pos x="344" y="680"/>
              </a:cxn>
              <a:cxn ang="0">
                <a:pos x="344" y="688"/>
              </a:cxn>
              <a:cxn ang="0">
                <a:pos x="344" y="704"/>
              </a:cxn>
              <a:cxn ang="0">
                <a:pos x="344" y="736"/>
              </a:cxn>
              <a:cxn ang="0">
                <a:pos x="336" y="744"/>
              </a:cxn>
              <a:cxn ang="0">
                <a:pos x="336" y="744"/>
              </a:cxn>
              <a:cxn ang="0">
                <a:pos x="336" y="752"/>
              </a:cxn>
              <a:cxn ang="0">
                <a:pos x="336" y="768"/>
              </a:cxn>
              <a:cxn ang="0">
                <a:pos x="336" y="776"/>
              </a:cxn>
              <a:cxn ang="0">
                <a:pos x="336" y="776"/>
              </a:cxn>
              <a:cxn ang="0">
                <a:pos x="328" y="784"/>
              </a:cxn>
              <a:cxn ang="0">
                <a:pos x="328" y="784"/>
              </a:cxn>
              <a:cxn ang="0">
                <a:pos x="0" y="296"/>
              </a:cxn>
            </a:cxnLst>
            <a:rect l="0" t="0" r="r" b="b"/>
            <a:pathLst>
              <a:path w="512" h="784">
                <a:moveTo>
                  <a:pt x="0" y="296"/>
                </a:moveTo>
                <a:lnTo>
                  <a:pt x="0" y="296"/>
                </a:lnTo>
                <a:lnTo>
                  <a:pt x="80" y="0"/>
                </a:lnTo>
                <a:lnTo>
                  <a:pt x="80" y="0"/>
                </a:lnTo>
                <a:lnTo>
                  <a:pt x="160" y="16"/>
                </a:lnTo>
                <a:lnTo>
                  <a:pt x="248" y="40"/>
                </a:lnTo>
                <a:lnTo>
                  <a:pt x="288" y="48"/>
                </a:lnTo>
                <a:lnTo>
                  <a:pt x="512" y="96"/>
                </a:lnTo>
                <a:lnTo>
                  <a:pt x="512" y="96"/>
                </a:lnTo>
                <a:lnTo>
                  <a:pt x="416" y="600"/>
                </a:lnTo>
                <a:lnTo>
                  <a:pt x="400" y="672"/>
                </a:lnTo>
                <a:lnTo>
                  <a:pt x="400" y="680"/>
                </a:lnTo>
                <a:lnTo>
                  <a:pt x="392" y="696"/>
                </a:lnTo>
                <a:lnTo>
                  <a:pt x="384" y="696"/>
                </a:lnTo>
                <a:lnTo>
                  <a:pt x="376" y="688"/>
                </a:lnTo>
                <a:lnTo>
                  <a:pt x="376" y="680"/>
                </a:lnTo>
                <a:lnTo>
                  <a:pt x="360" y="680"/>
                </a:lnTo>
                <a:lnTo>
                  <a:pt x="360" y="680"/>
                </a:lnTo>
                <a:lnTo>
                  <a:pt x="360" y="672"/>
                </a:lnTo>
                <a:lnTo>
                  <a:pt x="352" y="672"/>
                </a:lnTo>
                <a:lnTo>
                  <a:pt x="352" y="680"/>
                </a:lnTo>
                <a:lnTo>
                  <a:pt x="344" y="680"/>
                </a:lnTo>
                <a:lnTo>
                  <a:pt x="344" y="688"/>
                </a:lnTo>
                <a:lnTo>
                  <a:pt x="344" y="704"/>
                </a:lnTo>
                <a:lnTo>
                  <a:pt x="344" y="736"/>
                </a:lnTo>
                <a:lnTo>
                  <a:pt x="336" y="744"/>
                </a:lnTo>
                <a:lnTo>
                  <a:pt x="336" y="744"/>
                </a:lnTo>
                <a:lnTo>
                  <a:pt x="336" y="752"/>
                </a:lnTo>
                <a:lnTo>
                  <a:pt x="336" y="768"/>
                </a:lnTo>
                <a:lnTo>
                  <a:pt x="336" y="776"/>
                </a:lnTo>
                <a:lnTo>
                  <a:pt x="336" y="776"/>
                </a:lnTo>
                <a:lnTo>
                  <a:pt x="328" y="784"/>
                </a:lnTo>
                <a:lnTo>
                  <a:pt x="328" y="784"/>
                </a:lnTo>
                <a:lnTo>
                  <a:pt x="0" y="296"/>
                </a:lnTo>
                <a:close/>
              </a:path>
            </a:pathLst>
          </a:custGeom>
          <a:solidFill>
            <a:schemeClr val="bg1"/>
          </a:solidFill>
          <a:ln w="6350" cmpd="sng">
            <a:solidFill>
              <a:srgbClr val="000000"/>
            </a:solidFill>
            <a:round/>
            <a:headEnd/>
            <a:tailEnd/>
          </a:ln>
        </p:spPr>
        <p:txBody>
          <a:bodyPr/>
          <a:lstStyle/>
          <a:p>
            <a:endParaRPr lang="en-US"/>
          </a:p>
        </p:txBody>
      </p:sp>
      <p:sp>
        <p:nvSpPr>
          <p:cNvPr id="7204" name="Freeform 36"/>
          <p:cNvSpPr>
            <a:spLocks/>
          </p:cNvSpPr>
          <p:nvPr/>
        </p:nvSpPr>
        <p:spPr bwMode="auto">
          <a:xfrm>
            <a:off x="1770063" y="2152650"/>
            <a:ext cx="927100" cy="1174750"/>
          </a:xfrm>
          <a:custGeom>
            <a:avLst/>
            <a:gdLst/>
            <a:ahLst/>
            <a:cxnLst>
              <a:cxn ang="0">
                <a:pos x="448" y="160"/>
              </a:cxn>
              <a:cxn ang="0">
                <a:pos x="448" y="160"/>
              </a:cxn>
              <a:cxn ang="0">
                <a:pos x="296" y="136"/>
              </a:cxn>
              <a:cxn ang="0">
                <a:pos x="296" y="136"/>
              </a:cxn>
              <a:cxn ang="0">
                <a:pos x="312" y="40"/>
              </a:cxn>
              <a:cxn ang="0">
                <a:pos x="312" y="40"/>
              </a:cxn>
              <a:cxn ang="0">
                <a:pos x="96" y="0"/>
              </a:cxn>
              <a:cxn ang="0">
                <a:pos x="96" y="0"/>
              </a:cxn>
              <a:cxn ang="0">
                <a:pos x="0" y="504"/>
              </a:cxn>
              <a:cxn ang="0">
                <a:pos x="0" y="504"/>
              </a:cxn>
              <a:cxn ang="0">
                <a:pos x="392" y="568"/>
              </a:cxn>
              <a:cxn ang="0">
                <a:pos x="392" y="568"/>
              </a:cxn>
              <a:cxn ang="0">
                <a:pos x="448" y="160"/>
              </a:cxn>
            </a:cxnLst>
            <a:rect l="0" t="0" r="r" b="b"/>
            <a:pathLst>
              <a:path w="448" h="568">
                <a:moveTo>
                  <a:pt x="448" y="160"/>
                </a:moveTo>
                <a:lnTo>
                  <a:pt x="448" y="160"/>
                </a:lnTo>
                <a:lnTo>
                  <a:pt x="296" y="136"/>
                </a:lnTo>
                <a:lnTo>
                  <a:pt x="296" y="136"/>
                </a:lnTo>
                <a:lnTo>
                  <a:pt x="312" y="40"/>
                </a:lnTo>
                <a:lnTo>
                  <a:pt x="312" y="40"/>
                </a:lnTo>
                <a:lnTo>
                  <a:pt x="96" y="0"/>
                </a:lnTo>
                <a:lnTo>
                  <a:pt x="96" y="0"/>
                </a:lnTo>
                <a:lnTo>
                  <a:pt x="0" y="504"/>
                </a:lnTo>
                <a:lnTo>
                  <a:pt x="0" y="504"/>
                </a:lnTo>
                <a:lnTo>
                  <a:pt x="392" y="568"/>
                </a:lnTo>
                <a:lnTo>
                  <a:pt x="392" y="568"/>
                </a:lnTo>
                <a:lnTo>
                  <a:pt x="448" y="160"/>
                </a:lnTo>
                <a:close/>
              </a:path>
            </a:pathLst>
          </a:custGeom>
          <a:solidFill>
            <a:schemeClr val="bg1"/>
          </a:solidFill>
          <a:ln w="6350" cmpd="sng">
            <a:solidFill>
              <a:srgbClr val="000000"/>
            </a:solidFill>
            <a:round/>
            <a:headEnd/>
            <a:tailEnd/>
          </a:ln>
        </p:spPr>
        <p:txBody>
          <a:bodyPr/>
          <a:lstStyle/>
          <a:p>
            <a:endParaRPr lang="en-US"/>
          </a:p>
        </p:txBody>
      </p:sp>
      <p:sp>
        <p:nvSpPr>
          <p:cNvPr id="7205" name="Freeform 37"/>
          <p:cNvSpPr>
            <a:spLocks/>
          </p:cNvSpPr>
          <p:nvPr/>
        </p:nvSpPr>
        <p:spPr bwMode="auto">
          <a:xfrm>
            <a:off x="1455738" y="3194050"/>
            <a:ext cx="1125537" cy="1308100"/>
          </a:xfrm>
          <a:custGeom>
            <a:avLst/>
            <a:gdLst/>
            <a:ahLst/>
            <a:cxnLst>
              <a:cxn ang="0">
                <a:pos x="32" y="416"/>
              </a:cxn>
              <a:cxn ang="0">
                <a:pos x="32" y="392"/>
              </a:cxn>
              <a:cxn ang="0">
                <a:pos x="24" y="384"/>
              </a:cxn>
              <a:cxn ang="0">
                <a:pos x="24" y="368"/>
              </a:cxn>
              <a:cxn ang="0">
                <a:pos x="24" y="360"/>
              </a:cxn>
              <a:cxn ang="0">
                <a:pos x="24" y="352"/>
              </a:cxn>
              <a:cxn ang="0">
                <a:pos x="48" y="336"/>
              </a:cxn>
              <a:cxn ang="0">
                <a:pos x="48" y="312"/>
              </a:cxn>
              <a:cxn ang="0">
                <a:pos x="48" y="296"/>
              </a:cxn>
              <a:cxn ang="0">
                <a:pos x="88" y="280"/>
              </a:cxn>
              <a:cxn ang="0">
                <a:pos x="88" y="272"/>
              </a:cxn>
              <a:cxn ang="0">
                <a:pos x="88" y="264"/>
              </a:cxn>
              <a:cxn ang="0">
                <a:pos x="80" y="248"/>
              </a:cxn>
              <a:cxn ang="0">
                <a:pos x="80" y="232"/>
              </a:cxn>
              <a:cxn ang="0">
                <a:pos x="64" y="200"/>
              </a:cxn>
              <a:cxn ang="0">
                <a:pos x="64" y="184"/>
              </a:cxn>
              <a:cxn ang="0">
                <a:pos x="72" y="176"/>
              </a:cxn>
              <a:cxn ang="0">
                <a:pos x="72" y="152"/>
              </a:cxn>
              <a:cxn ang="0">
                <a:pos x="72" y="144"/>
              </a:cxn>
              <a:cxn ang="0">
                <a:pos x="80" y="104"/>
              </a:cxn>
              <a:cxn ang="0">
                <a:pos x="80" y="80"/>
              </a:cxn>
              <a:cxn ang="0">
                <a:pos x="88" y="72"/>
              </a:cxn>
              <a:cxn ang="0">
                <a:pos x="96" y="72"/>
              </a:cxn>
              <a:cxn ang="0">
                <a:pos x="112" y="80"/>
              </a:cxn>
              <a:cxn ang="0">
                <a:pos x="120" y="96"/>
              </a:cxn>
              <a:cxn ang="0">
                <a:pos x="136" y="80"/>
              </a:cxn>
              <a:cxn ang="0">
                <a:pos x="152" y="0"/>
              </a:cxn>
              <a:cxn ang="0">
                <a:pos x="544" y="64"/>
              </a:cxn>
              <a:cxn ang="0">
                <a:pos x="464" y="632"/>
              </a:cxn>
              <a:cxn ang="0">
                <a:pos x="296" y="608"/>
              </a:cxn>
              <a:cxn ang="0">
                <a:pos x="0" y="440"/>
              </a:cxn>
              <a:cxn ang="0">
                <a:pos x="16" y="416"/>
              </a:cxn>
              <a:cxn ang="0">
                <a:pos x="24" y="416"/>
              </a:cxn>
            </a:cxnLst>
            <a:rect l="0" t="0" r="r" b="b"/>
            <a:pathLst>
              <a:path w="544" h="632">
                <a:moveTo>
                  <a:pt x="24" y="416"/>
                </a:moveTo>
                <a:lnTo>
                  <a:pt x="32" y="416"/>
                </a:lnTo>
                <a:lnTo>
                  <a:pt x="32" y="392"/>
                </a:lnTo>
                <a:lnTo>
                  <a:pt x="32" y="392"/>
                </a:lnTo>
                <a:lnTo>
                  <a:pt x="32" y="392"/>
                </a:lnTo>
                <a:lnTo>
                  <a:pt x="24" y="384"/>
                </a:lnTo>
                <a:lnTo>
                  <a:pt x="24" y="384"/>
                </a:lnTo>
                <a:lnTo>
                  <a:pt x="24" y="368"/>
                </a:lnTo>
                <a:lnTo>
                  <a:pt x="24" y="368"/>
                </a:lnTo>
                <a:lnTo>
                  <a:pt x="24" y="360"/>
                </a:lnTo>
                <a:lnTo>
                  <a:pt x="24" y="352"/>
                </a:lnTo>
                <a:lnTo>
                  <a:pt x="24" y="352"/>
                </a:lnTo>
                <a:lnTo>
                  <a:pt x="40" y="344"/>
                </a:lnTo>
                <a:lnTo>
                  <a:pt x="48" y="336"/>
                </a:lnTo>
                <a:lnTo>
                  <a:pt x="48" y="320"/>
                </a:lnTo>
                <a:lnTo>
                  <a:pt x="48" y="312"/>
                </a:lnTo>
                <a:lnTo>
                  <a:pt x="48" y="304"/>
                </a:lnTo>
                <a:lnTo>
                  <a:pt x="48" y="296"/>
                </a:lnTo>
                <a:lnTo>
                  <a:pt x="72" y="280"/>
                </a:lnTo>
                <a:lnTo>
                  <a:pt x="88" y="280"/>
                </a:lnTo>
                <a:lnTo>
                  <a:pt x="88" y="280"/>
                </a:lnTo>
                <a:lnTo>
                  <a:pt x="88" y="272"/>
                </a:lnTo>
                <a:lnTo>
                  <a:pt x="88" y="272"/>
                </a:lnTo>
                <a:lnTo>
                  <a:pt x="88" y="264"/>
                </a:lnTo>
                <a:lnTo>
                  <a:pt x="80" y="248"/>
                </a:lnTo>
                <a:lnTo>
                  <a:pt x="80" y="248"/>
                </a:lnTo>
                <a:lnTo>
                  <a:pt x="80" y="232"/>
                </a:lnTo>
                <a:lnTo>
                  <a:pt x="80" y="232"/>
                </a:lnTo>
                <a:lnTo>
                  <a:pt x="64" y="208"/>
                </a:lnTo>
                <a:lnTo>
                  <a:pt x="64" y="200"/>
                </a:lnTo>
                <a:lnTo>
                  <a:pt x="64" y="184"/>
                </a:lnTo>
                <a:lnTo>
                  <a:pt x="64" y="184"/>
                </a:lnTo>
                <a:lnTo>
                  <a:pt x="72" y="176"/>
                </a:lnTo>
                <a:lnTo>
                  <a:pt x="72" y="176"/>
                </a:lnTo>
                <a:lnTo>
                  <a:pt x="72" y="168"/>
                </a:lnTo>
                <a:lnTo>
                  <a:pt x="72" y="152"/>
                </a:lnTo>
                <a:lnTo>
                  <a:pt x="72" y="144"/>
                </a:lnTo>
                <a:lnTo>
                  <a:pt x="72" y="144"/>
                </a:lnTo>
                <a:lnTo>
                  <a:pt x="80" y="136"/>
                </a:lnTo>
                <a:lnTo>
                  <a:pt x="80" y="104"/>
                </a:lnTo>
                <a:lnTo>
                  <a:pt x="80" y="88"/>
                </a:lnTo>
                <a:lnTo>
                  <a:pt x="80" y="80"/>
                </a:lnTo>
                <a:lnTo>
                  <a:pt x="88" y="80"/>
                </a:lnTo>
                <a:lnTo>
                  <a:pt x="88" y="72"/>
                </a:lnTo>
                <a:lnTo>
                  <a:pt x="88" y="72"/>
                </a:lnTo>
                <a:lnTo>
                  <a:pt x="96" y="72"/>
                </a:lnTo>
                <a:lnTo>
                  <a:pt x="96" y="80"/>
                </a:lnTo>
                <a:lnTo>
                  <a:pt x="112" y="80"/>
                </a:lnTo>
                <a:lnTo>
                  <a:pt x="112" y="88"/>
                </a:lnTo>
                <a:lnTo>
                  <a:pt x="120" y="96"/>
                </a:lnTo>
                <a:lnTo>
                  <a:pt x="128" y="96"/>
                </a:lnTo>
                <a:lnTo>
                  <a:pt x="136" y="80"/>
                </a:lnTo>
                <a:lnTo>
                  <a:pt x="136" y="72"/>
                </a:lnTo>
                <a:lnTo>
                  <a:pt x="152" y="0"/>
                </a:lnTo>
                <a:lnTo>
                  <a:pt x="152" y="0"/>
                </a:lnTo>
                <a:lnTo>
                  <a:pt x="544" y="64"/>
                </a:lnTo>
                <a:lnTo>
                  <a:pt x="544" y="64"/>
                </a:lnTo>
                <a:lnTo>
                  <a:pt x="464" y="632"/>
                </a:lnTo>
                <a:lnTo>
                  <a:pt x="464" y="632"/>
                </a:lnTo>
                <a:lnTo>
                  <a:pt x="296" y="608"/>
                </a:lnTo>
                <a:lnTo>
                  <a:pt x="296" y="608"/>
                </a:lnTo>
                <a:lnTo>
                  <a:pt x="0" y="440"/>
                </a:lnTo>
                <a:lnTo>
                  <a:pt x="0" y="440"/>
                </a:lnTo>
                <a:lnTo>
                  <a:pt x="16" y="416"/>
                </a:lnTo>
                <a:lnTo>
                  <a:pt x="16" y="416"/>
                </a:lnTo>
                <a:lnTo>
                  <a:pt x="24" y="416"/>
                </a:lnTo>
                <a:close/>
              </a:path>
            </a:pathLst>
          </a:custGeom>
          <a:solidFill>
            <a:schemeClr val="bg1"/>
          </a:solidFill>
          <a:ln w="6350" cmpd="sng">
            <a:solidFill>
              <a:srgbClr val="000000"/>
            </a:solidFill>
            <a:round/>
            <a:headEnd/>
            <a:tailEnd/>
          </a:ln>
        </p:spPr>
        <p:txBody>
          <a:bodyPr/>
          <a:lstStyle/>
          <a:p>
            <a:endParaRPr lang="en-US"/>
          </a:p>
        </p:txBody>
      </p:sp>
      <p:sp>
        <p:nvSpPr>
          <p:cNvPr id="7206" name="Freeform 38"/>
          <p:cNvSpPr>
            <a:spLocks/>
          </p:cNvSpPr>
          <p:nvPr/>
        </p:nvSpPr>
        <p:spPr bwMode="auto">
          <a:xfrm>
            <a:off x="1504950" y="630238"/>
            <a:ext cx="993775" cy="1604962"/>
          </a:xfrm>
          <a:custGeom>
            <a:avLst/>
            <a:gdLst/>
            <a:ahLst/>
            <a:cxnLst>
              <a:cxn ang="0">
                <a:pos x="208" y="128"/>
              </a:cxn>
              <a:cxn ang="0">
                <a:pos x="216" y="160"/>
              </a:cxn>
              <a:cxn ang="0">
                <a:pos x="216" y="168"/>
              </a:cxn>
              <a:cxn ang="0">
                <a:pos x="208" y="168"/>
              </a:cxn>
              <a:cxn ang="0">
                <a:pos x="224" y="184"/>
              </a:cxn>
              <a:cxn ang="0">
                <a:pos x="224" y="192"/>
              </a:cxn>
              <a:cxn ang="0">
                <a:pos x="248" y="248"/>
              </a:cxn>
              <a:cxn ang="0">
                <a:pos x="256" y="248"/>
              </a:cxn>
              <a:cxn ang="0">
                <a:pos x="264" y="256"/>
              </a:cxn>
              <a:cxn ang="0">
                <a:pos x="272" y="264"/>
              </a:cxn>
              <a:cxn ang="0">
                <a:pos x="288" y="272"/>
              </a:cxn>
              <a:cxn ang="0">
                <a:pos x="280" y="296"/>
              </a:cxn>
              <a:cxn ang="0">
                <a:pos x="272" y="304"/>
              </a:cxn>
              <a:cxn ang="0">
                <a:pos x="272" y="320"/>
              </a:cxn>
              <a:cxn ang="0">
                <a:pos x="272" y="336"/>
              </a:cxn>
              <a:cxn ang="0">
                <a:pos x="264" y="344"/>
              </a:cxn>
              <a:cxn ang="0">
                <a:pos x="256" y="368"/>
              </a:cxn>
              <a:cxn ang="0">
                <a:pos x="256" y="368"/>
              </a:cxn>
              <a:cxn ang="0">
                <a:pos x="264" y="376"/>
              </a:cxn>
              <a:cxn ang="0">
                <a:pos x="280" y="384"/>
              </a:cxn>
              <a:cxn ang="0">
                <a:pos x="296" y="368"/>
              </a:cxn>
              <a:cxn ang="0">
                <a:pos x="304" y="384"/>
              </a:cxn>
              <a:cxn ang="0">
                <a:pos x="304" y="408"/>
              </a:cxn>
              <a:cxn ang="0">
                <a:pos x="320" y="448"/>
              </a:cxn>
              <a:cxn ang="0">
                <a:pos x="320" y="464"/>
              </a:cxn>
              <a:cxn ang="0">
                <a:pos x="336" y="480"/>
              </a:cxn>
              <a:cxn ang="0">
                <a:pos x="344" y="520"/>
              </a:cxn>
              <a:cxn ang="0">
                <a:pos x="360" y="504"/>
              </a:cxn>
              <a:cxn ang="0">
                <a:pos x="376" y="512"/>
              </a:cxn>
              <a:cxn ang="0">
                <a:pos x="392" y="504"/>
              </a:cxn>
              <a:cxn ang="0">
                <a:pos x="400" y="512"/>
              </a:cxn>
              <a:cxn ang="0">
                <a:pos x="424" y="504"/>
              </a:cxn>
              <a:cxn ang="0">
                <a:pos x="440" y="512"/>
              </a:cxn>
              <a:cxn ang="0">
                <a:pos x="456" y="496"/>
              </a:cxn>
              <a:cxn ang="0">
                <a:pos x="464" y="496"/>
              </a:cxn>
              <a:cxn ang="0">
                <a:pos x="480" y="528"/>
              </a:cxn>
              <a:cxn ang="0">
                <a:pos x="224" y="736"/>
              </a:cxn>
              <a:cxn ang="0">
                <a:pos x="0" y="688"/>
              </a:cxn>
              <a:cxn ang="0">
                <a:pos x="40" y="520"/>
              </a:cxn>
              <a:cxn ang="0">
                <a:pos x="56" y="496"/>
              </a:cxn>
              <a:cxn ang="0">
                <a:pos x="56" y="480"/>
              </a:cxn>
              <a:cxn ang="0">
                <a:pos x="56" y="472"/>
              </a:cxn>
              <a:cxn ang="0">
                <a:pos x="40" y="456"/>
              </a:cxn>
              <a:cxn ang="0">
                <a:pos x="72" y="408"/>
              </a:cxn>
              <a:cxn ang="0">
                <a:pos x="80" y="392"/>
              </a:cxn>
              <a:cxn ang="0">
                <a:pos x="120" y="336"/>
              </a:cxn>
              <a:cxn ang="0">
                <a:pos x="112" y="320"/>
              </a:cxn>
              <a:cxn ang="0">
                <a:pos x="96" y="288"/>
              </a:cxn>
              <a:cxn ang="0">
                <a:pos x="96" y="256"/>
              </a:cxn>
              <a:cxn ang="0">
                <a:pos x="152" y="0"/>
              </a:cxn>
              <a:cxn ang="0">
                <a:pos x="216" y="16"/>
              </a:cxn>
            </a:cxnLst>
            <a:rect l="0" t="0" r="r" b="b"/>
            <a:pathLst>
              <a:path w="480" h="776">
                <a:moveTo>
                  <a:pt x="200" y="112"/>
                </a:moveTo>
                <a:lnTo>
                  <a:pt x="200" y="112"/>
                </a:lnTo>
                <a:lnTo>
                  <a:pt x="208" y="128"/>
                </a:lnTo>
                <a:lnTo>
                  <a:pt x="216" y="152"/>
                </a:lnTo>
                <a:lnTo>
                  <a:pt x="216" y="160"/>
                </a:lnTo>
                <a:lnTo>
                  <a:pt x="216" y="160"/>
                </a:lnTo>
                <a:lnTo>
                  <a:pt x="208" y="160"/>
                </a:lnTo>
                <a:lnTo>
                  <a:pt x="208" y="160"/>
                </a:lnTo>
                <a:lnTo>
                  <a:pt x="216" y="168"/>
                </a:lnTo>
                <a:lnTo>
                  <a:pt x="216" y="168"/>
                </a:lnTo>
                <a:lnTo>
                  <a:pt x="208" y="168"/>
                </a:lnTo>
                <a:lnTo>
                  <a:pt x="208" y="168"/>
                </a:lnTo>
                <a:lnTo>
                  <a:pt x="208" y="176"/>
                </a:lnTo>
                <a:lnTo>
                  <a:pt x="208" y="176"/>
                </a:lnTo>
                <a:lnTo>
                  <a:pt x="224" y="184"/>
                </a:lnTo>
                <a:lnTo>
                  <a:pt x="224" y="184"/>
                </a:lnTo>
                <a:lnTo>
                  <a:pt x="224" y="192"/>
                </a:lnTo>
                <a:lnTo>
                  <a:pt x="224" y="192"/>
                </a:lnTo>
                <a:lnTo>
                  <a:pt x="240" y="192"/>
                </a:lnTo>
                <a:lnTo>
                  <a:pt x="248" y="232"/>
                </a:lnTo>
                <a:lnTo>
                  <a:pt x="248" y="248"/>
                </a:lnTo>
                <a:lnTo>
                  <a:pt x="248" y="248"/>
                </a:lnTo>
                <a:lnTo>
                  <a:pt x="256" y="248"/>
                </a:lnTo>
                <a:lnTo>
                  <a:pt x="256" y="248"/>
                </a:lnTo>
                <a:lnTo>
                  <a:pt x="256" y="256"/>
                </a:lnTo>
                <a:lnTo>
                  <a:pt x="256" y="256"/>
                </a:lnTo>
                <a:lnTo>
                  <a:pt x="264" y="256"/>
                </a:lnTo>
                <a:lnTo>
                  <a:pt x="264" y="256"/>
                </a:lnTo>
                <a:lnTo>
                  <a:pt x="272" y="264"/>
                </a:lnTo>
                <a:lnTo>
                  <a:pt x="272" y="264"/>
                </a:lnTo>
                <a:lnTo>
                  <a:pt x="272" y="264"/>
                </a:lnTo>
                <a:lnTo>
                  <a:pt x="288" y="264"/>
                </a:lnTo>
                <a:lnTo>
                  <a:pt x="288" y="272"/>
                </a:lnTo>
                <a:lnTo>
                  <a:pt x="280" y="288"/>
                </a:lnTo>
                <a:lnTo>
                  <a:pt x="280" y="288"/>
                </a:lnTo>
                <a:lnTo>
                  <a:pt x="280" y="296"/>
                </a:lnTo>
                <a:lnTo>
                  <a:pt x="280" y="296"/>
                </a:lnTo>
                <a:lnTo>
                  <a:pt x="272" y="304"/>
                </a:lnTo>
                <a:lnTo>
                  <a:pt x="272" y="304"/>
                </a:lnTo>
                <a:lnTo>
                  <a:pt x="272" y="312"/>
                </a:lnTo>
                <a:lnTo>
                  <a:pt x="272" y="312"/>
                </a:lnTo>
                <a:lnTo>
                  <a:pt x="272" y="320"/>
                </a:lnTo>
                <a:lnTo>
                  <a:pt x="272" y="320"/>
                </a:lnTo>
                <a:lnTo>
                  <a:pt x="264" y="328"/>
                </a:lnTo>
                <a:lnTo>
                  <a:pt x="272" y="336"/>
                </a:lnTo>
                <a:lnTo>
                  <a:pt x="272" y="336"/>
                </a:lnTo>
                <a:lnTo>
                  <a:pt x="264" y="344"/>
                </a:lnTo>
                <a:lnTo>
                  <a:pt x="264" y="344"/>
                </a:lnTo>
                <a:lnTo>
                  <a:pt x="256" y="344"/>
                </a:lnTo>
                <a:lnTo>
                  <a:pt x="256" y="360"/>
                </a:lnTo>
                <a:lnTo>
                  <a:pt x="256" y="368"/>
                </a:lnTo>
                <a:lnTo>
                  <a:pt x="256" y="368"/>
                </a:lnTo>
                <a:lnTo>
                  <a:pt x="256" y="368"/>
                </a:lnTo>
                <a:lnTo>
                  <a:pt x="256" y="368"/>
                </a:lnTo>
                <a:lnTo>
                  <a:pt x="256" y="376"/>
                </a:lnTo>
                <a:lnTo>
                  <a:pt x="256" y="376"/>
                </a:lnTo>
                <a:lnTo>
                  <a:pt x="264" y="376"/>
                </a:lnTo>
                <a:lnTo>
                  <a:pt x="264" y="384"/>
                </a:lnTo>
                <a:lnTo>
                  <a:pt x="264" y="384"/>
                </a:lnTo>
                <a:lnTo>
                  <a:pt x="280" y="384"/>
                </a:lnTo>
                <a:lnTo>
                  <a:pt x="280" y="384"/>
                </a:lnTo>
                <a:lnTo>
                  <a:pt x="296" y="368"/>
                </a:lnTo>
                <a:lnTo>
                  <a:pt x="296" y="368"/>
                </a:lnTo>
                <a:lnTo>
                  <a:pt x="304" y="368"/>
                </a:lnTo>
                <a:lnTo>
                  <a:pt x="304" y="368"/>
                </a:lnTo>
                <a:lnTo>
                  <a:pt x="304" y="384"/>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0"/>
                </a:lnTo>
                <a:lnTo>
                  <a:pt x="336" y="488"/>
                </a:lnTo>
                <a:lnTo>
                  <a:pt x="344" y="512"/>
                </a:lnTo>
                <a:lnTo>
                  <a:pt x="344" y="520"/>
                </a:lnTo>
                <a:lnTo>
                  <a:pt x="352" y="520"/>
                </a:lnTo>
                <a:lnTo>
                  <a:pt x="352" y="512"/>
                </a:lnTo>
                <a:lnTo>
                  <a:pt x="360" y="504"/>
                </a:lnTo>
                <a:lnTo>
                  <a:pt x="368" y="504"/>
                </a:lnTo>
                <a:lnTo>
                  <a:pt x="368" y="504"/>
                </a:lnTo>
                <a:lnTo>
                  <a:pt x="376" y="512"/>
                </a:lnTo>
                <a:lnTo>
                  <a:pt x="384" y="512"/>
                </a:lnTo>
                <a:lnTo>
                  <a:pt x="392" y="504"/>
                </a:lnTo>
                <a:lnTo>
                  <a:pt x="392" y="504"/>
                </a:lnTo>
                <a:lnTo>
                  <a:pt x="400" y="504"/>
                </a:lnTo>
                <a:lnTo>
                  <a:pt x="400" y="512"/>
                </a:lnTo>
                <a:lnTo>
                  <a:pt x="400" y="512"/>
                </a:lnTo>
                <a:lnTo>
                  <a:pt x="408" y="512"/>
                </a:lnTo>
                <a:lnTo>
                  <a:pt x="424" y="504"/>
                </a:lnTo>
                <a:lnTo>
                  <a:pt x="424" y="504"/>
                </a:lnTo>
                <a:lnTo>
                  <a:pt x="432" y="512"/>
                </a:lnTo>
                <a:lnTo>
                  <a:pt x="432" y="512"/>
                </a:lnTo>
                <a:lnTo>
                  <a:pt x="440" y="512"/>
                </a:lnTo>
                <a:lnTo>
                  <a:pt x="448" y="512"/>
                </a:lnTo>
                <a:lnTo>
                  <a:pt x="448" y="512"/>
                </a:lnTo>
                <a:lnTo>
                  <a:pt x="456" y="496"/>
                </a:lnTo>
                <a:lnTo>
                  <a:pt x="456" y="496"/>
                </a:lnTo>
                <a:lnTo>
                  <a:pt x="464" y="496"/>
                </a:lnTo>
                <a:lnTo>
                  <a:pt x="464" y="496"/>
                </a:lnTo>
                <a:lnTo>
                  <a:pt x="472" y="512"/>
                </a:lnTo>
                <a:lnTo>
                  <a:pt x="480" y="528"/>
                </a:lnTo>
                <a:lnTo>
                  <a:pt x="480" y="528"/>
                </a:lnTo>
                <a:lnTo>
                  <a:pt x="440" y="776"/>
                </a:lnTo>
                <a:lnTo>
                  <a:pt x="440" y="776"/>
                </a:lnTo>
                <a:lnTo>
                  <a:pt x="224" y="736"/>
                </a:lnTo>
                <a:lnTo>
                  <a:pt x="176" y="728"/>
                </a:lnTo>
                <a:lnTo>
                  <a:pt x="72" y="704"/>
                </a:lnTo>
                <a:lnTo>
                  <a:pt x="0" y="688"/>
                </a:lnTo>
                <a:lnTo>
                  <a:pt x="0" y="688"/>
                </a:lnTo>
                <a:lnTo>
                  <a:pt x="40" y="536"/>
                </a:lnTo>
                <a:lnTo>
                  <a:pt x="40" y="520"/>
                </a:lnTo>
                <a:lnTo>
                  <a:pt x="40" y="520"/>
                </a:lnTo>
                <a:lnTo>
                  <a:pt x="56" y="496"/>
                </a:lnTo>
                <a:lnTo>
                  <a:pt x="56" y="496"/>
                </a:lnTo>
                <a:lnTo>
                  <a:pt x="56" y="488"/>
                </a:lnTo>
                <a:lnTo>
                  <a:pt x="56" y="488"/>
                </a:lnTo>
                <a:lnTo>
                  <a:pt x="56" y="480"/>
                </a:lnTo>
                <a:lnTo>
                  <a:pt x="56" y="480"/>
                </a:lnTo>
                <a:lnTo>
                  <a:pt x="56" y="480"/>
                </a:lnTo>
                <a:lnTo>
                  <a:pt x="56" y="472"/>
                </a:lnTo>
                <a:lnTo>
                  <a:pt x="40" y="464"/>
                </a:lnTo>
                <a:lnTo>
                  <a:pt x="40" y="464"/>
                </a:lnTo>
                <a:lnTo>
                  <a:pt x="40" y="456"/>
                </a:lnTo>
                <a:lnTo>
                  <a:pt x="48" y="448"/>
                </a:lnTo>
                <a:lnTo>
                  <a:pt x="48" y="432"/>
                </a:lnTo>
                <a:lnTo>
                  <a:pt x="72" y="408"/>
                </a:lnTo>
                <a:lnTo>
                  <a:pt x="80" y="400"/>
                </a:lnTo>
                <a:lnTo>
                  <a:pt x="80" y="400"/>
                </a:lnTo>
                <a:lnTo>
                  <a:pt x="80" y="392"/>
                </a:lnTo>
                <a:lnTo>
                  <a:pt x="80" y="392"/>
                </a:lnTo>
                <a:lnTo>
                  <a:pt x="120" y="344"/>
                </a:lnTo>
                <a:lnTo>
                  <a:pt x="120" y="336"/>
                </a:lnTo>
                <a:lnTo>
                  <a:pt x="120" y="336"/>
                </a:lnTo>
                <a:lnTo>
                  <a:pt x="120" y="328"/>
                </a:lnTo>
                <a:lnTo>
                  <a:pt x="112" y="320"/>
                </a:lnTo>
                <a:lnTo>
                  <a:pt x="112" y="320"/>
                </a:lnTo>
                <a:lnTo>
                  <a:pt x="96" y="296"/>
                </a:lnTo>
                <a:lnTo>
                  <a:pt x="96" y="288"/>
                </a:lnTo>
                <a:lnTo>
                  <a:pt x="104" y="280"/>
                </a:lnTo>
                <a:lnTo>
                  <a:pt x="104" y="272"/>
                </a:lnTo>
                <a:lnTo>
                  <a:pt x="96" y="256"/>
                </a:lnTo>
                <a:lnTo>
                  <a:pt x="96" y="256"/>
                </a:lnTo>
                <a:lnTo>
                  <a:pt x="104" y="248"/>
                </a:lnTo>
                <a:lnTo>
                  <a:pt x="152" y="0"/>
                </a:lnTo>
                <a:lnTo>
                  <a:pt x="152" y="0"/>
                </a:lnTo>
                <a:lnTo>
                  <a:pt x="216" y="16"/>
                </a:lnTo>
                <a:lnTo>
                  <a:pt x="216" y="16"/>
                </a:lnTo>
                <a:lnTo>
                  <a:pt x="200" y="112"/>
                </a:lnTo>
                <a:close/>
              </a:path>
            </a:pathLst>
          </a:custGeom>
          <a:solidFill>
            <a:schemeClr val="bg1"/>
          </a:solidFill>
          <a:ln w="6350" cmpd="sng">
            <a:solidFill>
              <a:srgbClr val="000000"/>
            </a:solidFill>
            <a:round/>
            <a:headEnd/>
            <a:tailEnd/>
          </a:ln>
        </p:spPr>
        <p:txBody>
          <a:bodyPr/>
          <a:lstStyle/>
          <a:p>
            <a:endParaRPr lang="en-US"/>
          </a:p>
        </p:txBody>
      </p:sp>
      <p:sp>
        <p:nvSpPr>
          <p:cNvPr id="7207" name="Freeform 39"/>
          <p:cNvSpPr>
            <a:spLocks/>
          </p:cNvSpPr>
          <p:nvPr/>
        </p:nvSpPr>
        <p:spPr bwMode="auto">
          <a:xfrm>
            <a:off x="2382838" y="1606550"/>
            <a:ext cx="1157287" cy="958850"/>
          </a:xfrm>
          <a:custGeom>
            <a:avLst/>
            <a:gdLst/>
            <a:ahLst/>
            <a:cxnLst>
              <a:cxn ang="0">
                <a:pos x="144" y="424"/>
              </a:cxn>
              <a:cxn ang="0">
                <a:pos x="32" y="408"/>
              </a:cxn>
              <a:cxn ang="0">
                <a:pos x="0" y="400"/>
              </a:cxn>
              <a:cxn ang="0">
                <a:pos x="0" y="400"/>
              </a:cxn>
              <a:cxn ang="0">
                <a:pos x="16" y="304"/>
              </a:cxn>
              <a:cxn ang="0">
                <a:pos x="56" y="56"/>
              </a:cxn>
              <a:cxn ang="0">
                <a:pos x="64" y="0"/>
              </a:cxn>
              <a:cxn ang="0">
                <a:pos x="64" y="0"/>
              </a:cxn>
              <a:cxn ang="0">
                <a:pos x="144" y="16"/>
              </a:cxn>
              <a:cxn ang="0">
                <a:pos x="344" y="40"/>
              </a:cxn>
              <a:cxn ang="0">
                <a:pos x="560" y="64"/>
              </a:cxn>
              <a:cxn ang="0">
                <a:pos x="560" y="64"/>
              </a:cxn>
              <a:cxn ang="0">
                <a:pos x="544" y="264"/>
              </a:cxn>
              <a:cxn ang="0">
                <a:pos x="520" y="464"/>
              </a:cxn>
              <a:cxn ang="0">
                <a:pos x="520" y="464"/>
              </a:cxn>
              <a:cxn ang="0">
                <a:pos x="480" y="464"/>
              </a:cxn>
              <a:cxn ang="0">
                <a:pos x="344" y="448"/>
              </a:cxn>
              <a:cxn ang="0">
                <a:pos x="160" y="424"/>
              </a:cxn>
              <a:cxn ang="0">
                <a:pos x="144" y="424"/>
              </a:cxn>
            </a:cxnLst>
            <a:rect l="0" t="0" r="r" b="b"/>
            <a:pathLst>
              <a:path w="560" h="464">
                <a:moveTo>
                  <a:pt x="144" y="424"/>
                </a:moveTo>
                <a:lnTo>
                  <a:pt x="32" y="408"/>
                </a:lnTo>
                <a:lnTo>
                  <a:pt x="0" y="400"/>
                </a:lnTo>
                <a:lnTo>
                  <a:pt x="0" y="400"/>
                </a:lnTo>
                <a:lnTo>
                  <a:pt x="16" y="304"/>
                </a:lnTo>
                <a:lnTo>
                  <a:pt x="56" y="56"/>
                </a:lnTo>
                <a:lnTo>
                  <a:pt x="64" y="0"/>
                </a:lnTo>
                <a:lnTo>
                  <a:pt x="64" y="0"/>
                </a:lnTo>
                <a:lnTo>
                  <a:pt x="144" y="16"/>
                </a:lnTo>
                <a:lnTo>
                  <a:pt x="344" y="40"/>
                </a:lnTo>
                <a:lnTo>
                  <a:pt x="560" y="64"/>
                </a:lnTo>
                <a:lnTo>
                  <a:pt x="560" y="64"/>
                </a:lnTo>
                <a:lnTo>
                  <a:pt x="544" y="264"/>
                </a:lnTo>
                <a:lnTo>
                  <a:pt x="520" y="464"/>
                </a:lnTo>
                <a:lnTo>
                  <a:pt x="520" y="464"/>
                </a:lnTo>
                <a:lnTo>
                  <a:pt x="480" y="464"/>
                </a:lnTo>
                <a:lnTo>
                  <a:pt x="344" y="448"/>
                </a:lnTo>
                <a:lnTo>
                  <a:pt x="160" y="424"/>
                </a:lnTo>
                <a:lnTo>
                  <a:pt x="144" y="424"/>
                </a:lnTo>
                <a:close/>
              </a:path>
            </a:pathLst>
          </a:custGeom>
          <a:solidFill>
            <a:schemeClr val="bg1"/>
          </a:solidFill>
          <a:ln w="6350" cmpd="sng">
            <a:solidFill>
              <a:srgbClr val="000000"/>
            </a:solidFill>
            <a:round/>
            <a:headEnd/>
            <a:tailEnd/>
          </a:ln>
        </p:spPr>
        <p:txBody>
          <a:bodyPr/>
          <a:lstStyle/>
          <a:p>
            <a:endParaRPr lang="en-US"/>
          </a:p>
        </p:txBody>
      </p:sp>
      <p:sp>
        <p:nvSpPr>
          <p:cNvPr id="7208" name="Freeform 40"/>
          <p:cNvSpPr>
            <a:spLocks/>
          </p:cNvSpPr>
          <p:nvPr/>
        </p:nvSpPr>
        <p:spPr bwMode="auto">
          <a:xfrm>
            <a:off x="2416175" y="3327400"/>
            <a:ext cx="1157288" cy="1208088"/>
          </a:xfrm>
          <a:custGeom>
            <a:avLst/>
            <a:gdLst/>
            <a:ahLst/>
            <a:cxnLst>
              <a:cxn ang="0">
                <a:pos x="80" y="536"/>
              </a:cxn>
              <a:cxn ang="0">
                <a:pos x="80" y="536"/>
              </a:cxn>
              <a:cxn ang="0">
                <a:pos x="216" y="552"/>
              </a:cxn>
              <a:cxn ang="0">
                <a:pos x="216" y="552"/>
              </a:cxn>
              <a:cxn ang="0">
                <a:pos x="216" y="544"/>
              </a:cxn>
              <a:cxn ang="0">
                <a:pos x="216" y="544"/>
              </a:cxn>
              <a:cxn ang="0">
                <a:pos x="216" y="528"/>
              </a:cxn>
              <a:cxn ang="0">
                <a:pos x="216" y="528"/>
              </a:cxn>
              <a:cxn ang="0">
                <a:pos x="520" y="560"/>
              </a:cxn>
              <a:cxn ang="0">
                <a:pos x="520" y="560"/>
              </a:cxn>
              <a:cxn ang="0">
                <a:pos x="552" y="96"/>
              </a:cxn>
              <a:cxn ang="0">
                <a:pos x="560" y="48"/>
              </a:cxn>
              <a:cxn ang="0">
                <a:pos x="560" y="48"/>
              </a:cxn>
              <a:cxn ang="0">
                <a:pos x="512" y="48"/>
              </a:cxn>
              <a:cxn ang="0">
                <a:pos x="328" y="32"/>
              </a:cxn>
              <a:cxn ang="0">
                <a:pos x="128" y="8"/>
              </a:cxn>
              <a:cxn ang="0">
                <a:pos x="80" y="0"/>
              </a:cxn>
              <a:cxn ang="0">
                <a:pos x="80" y="0"/>
              </a:cxn>
              <a:cxn ang="0">
                <a:pos x="0" y="568"/>
              </a:cxn>
              <a:cxn ang="0">
                <a:pos x="0" y="568"/>
              </a:cxn>
              <a:cxn ang="0">
                <a:pos x="72" y="584"/>
              </a:cxn>
              <a:cxn ang="0">
                <a:pos x="72" y="584"/>
              </a:cxn>
              <a:cxn ang="0">
                <a:pos x="80" y="536"/>
              </a:cxn>
            </a:cxnLst>
            <a:rect l="0" t="0" r="r" b="b"/>
            <a:pathLst>
              <a:path w="560" h="584">
                <a:moveTo>
                  <a:pt x="80" y="536"/>
                </a:moveTo>
                <a:lnTo>
                  <a:pt x="80" y="536"/>
                </a:lnTo>
                <a:lnTo>
                  <a:pt x="216" y="552"/>
                </a:lnTo>
                <a:lnTo>
                  <a:pt x="216" y="552"/>
                </a:lnTo>
                <a:lnTo>
                  <a:pt x="216" y="544"/>
                </a:lnTo>
                <a:lnTo>
                  <a:pt x="216" y="544"/>
                </a:lnTo>
                <a:lnTo>
                  <a:pt x="216" y="528"/>
                </a:lnTo>
                <a:lnTo>
                  <a:pt x="216" y="528"/>
                </a:lnTo>
                <a:lnTo>
                  <a:pt x="520" y="560"/>
                </a:lnTo>
                <a:lnTo>
                  <a:pt x="520" y="560"/>
                </a:lnTo>
                <a:lnTo>
                  <a:pt x="552" y="96"/>
                </a:lnTo>
                <a:lnTo>
                  <a:pt x="560" y="48"/>
                </a:lnTo>
                <a:lnTo>
                  <a:pt x="560" y="48"/>
                </a:lnTo>
                <a:lnTo>
                  <a:pt x="512" y="48"/>
                </a:lnTo>
                <a:lnTo>
                  <a:pt x="328" y="32"/>
                </a:lnTo>
                <a:lnTo>
                  <a:pt x="128" y="8"/>
                </a:lnTo>
                <a:lnTo>
                  <a:pt x="80" y="0"/>
                </a:lnTo>
                <a:lnTo>
                  <a:pt x="80" y="0"/>
                </a:lnTo>
                <a:lnTo>
                  <a:pt x="0" y="568"/>
                </a:lnTo>
                <a:lnTo>
                  <a:pt x="0" y="568"/>
                </a:lnTo>
                <a:lnTo>
                  <a:pt x="72" y="584"/>
                </a:lnTo>
                <a:lnTo>
                  <a:pt x="72" y="584"/>
                </a:lnTo>
                <a:lnTo>
                  <a:pt x="80" y="536"/>
                </a:lnTo>
                <a:close/>
              </a:path>
            </a:pathLst>
          </a:custGeom>
          <a:solidFill>
            <a:schemeClr val="bg1"/>
          </a:solidFill>
          <a:ln w="6350" cmpd="sng">
            <a:solidFill>
              <a:srgbClr val="000000"/>
            </a:solidFill>
            <a:round/>
            <a:headEnd/>
            <a:tailEnd/>
          </a:ln>
        </p:spPr>
        <p:txBody>
          <a:bodyPr/>
          <a:lstStyle/>
          <a:p>
            <a:endParaRPr lang="en-US"/>
          </a:p>
        </p:txBody>
      </p:sp>
      <p:sp>
        <p:nvSpPr>
          <p:cNvPr id="7209" name="Freeform 41"/>
          <p:cNvSpPr>
            <a:spLocks/>
          </p:cNvSpPr>
          <p:nvPr/>
        </p:nvSpPr>
        <p:spPr bwMode="auto">
          <a:xfrm>
            <a:off x="1919288" y="663575"/>
            <a:ext cx="1687512" cy="1074738"/>
          </a:xfrm>
          <a:custGeom>
            <a:avLst/>
            <a:gdLst/>
            <a:ahLst/>
            <a:cxnLst>
              <a:cxn ang="0">
                <a:pos x="568" y="496"/>
              </a:cxn>
              <a:cxn ang="0">
                <a:pos x="784" y="520"/>
              </a:cxn>
              <a:cxn ang="0">
                <a:pos x="816" y="112"/>
              </a:cxn>
              <a:cxn ang="0">
                <a:pos x="328" y="56"/>
              </a:cxn>
              <a:cxn ang="0">
                <a:pos x="16" y="0"/>
              </a:cxn>
              <a:cxn ang="0">
                <a:pos x="0" y="96"/>
              </a:cxn>
              <a:cxn ang="0">
                <a:pos x="8" y="112"/>
              </a:cxn>
              <a:cxn ang="0">
                <a:pos x="16" y="144"/>
              </a:cxn>
              <a:cxn ang="0">
                <a:pos x="8" y="144"/>
              </a:cxn>
              <a:cxn ang="0">
                <a:pos x="16" y="152"/>
              </a:cxn>
              <a:cxn ang="0">
                <a:pos x="8" y="152"/>
              </a:cxn>
              <a:cxn ang="0">
                <a:pos x="8" y="160"/>
              </a:cxn>
              <a:cxn ang="0">
                <a:pos x="24" y="168"/>
              </a:cxn>
              <a:cxn ang="0">
                <a:pos x="24" y="176"/>
              </a:cxn>
              <a:cxn ang="0">
                <a:pos x="40" y="176"/>
              </a:cxn>
              <a:cxn ang="0">
                <a:pos x="48" y="232"/>
              </a:cxn>
              <a:cxn ang="0">
                <a:pos x="56" y="232"/>
              </a:cxn>
              <a:cxn ang="0">
                <a:pos x="56" y="240"/>
              </a:cxn>
              <a:cxn ang="0">
                <a:pos x="64" y="240"/>
              </a:cxn>
              <a:cxn ang="0">
                <a:pos x="72" y="248"/>
              </a:cxn>
              <a:cxn ang="0">
                <a:pos x="72" y="248"/>
              </a:cxn>
              <a:cxn ang="0">
                <a:pos x="88" y="256"/>
              </a:cxn>
              <a:cxn ang="0">
                <a:pos x="80" y="272"/>
              </a:cxn>
              <a:cxn ang="0">
                <a:pos x="80" y="280"/>
              </a:cxn>
              <a:cxn ang="0">
                <a:pos x="72" y="288"/>
              </a:cxn>
              <a:cxn ang="0">
                <a:pos x="72" y="296"/>
              </a:cxn>
              <a:cxn ang="0">
                <a:pos x="72" y="304"/>
              </a:cxn>
              <a:cxn ang="0">
                <a:pos x="72" y="320"/>
              </a:cxn>
              <a:cxn ang="0">
                <a:pos x="64" y="328"/>
              </a:cxn>
              <a:cxn ang="0">
                <a:pos x="56" y="328"/>
              </a:cxn>
              <a:cxn ang="0">
                <a:pos x="56" y="352"/>
              </a:cxn>
              <a:cxn ang="0">
                <a:pos x="56" y="352"/>
              </a:cxn>
              <a:cxn ang="0">
                <a:pos x="56" y="360"/>
              </a:cxn>
              <a:cxn ang="0">
                <a:pos x="64" y="360"/>
              </a:cxn>
              <a:cxn ang="0">
                <a:pos x="64" y="368"/>
              </a:cxn>
              <a:cxn ang="0">
                <a:pos x="80" y="368"/>
              </a:cxn>
              <a:cxn ang="0">
                <a:pos x="96" y="352"/>
              </a:cxn>
              <a:cxn ang="0">
                <a:pos x="104" y="352"/>
              </a:cxn>
              <a:cxn ang="0">
                <a:pos x="104" y="368"/>
              </a:cxn>
              <a:cxn ang="0">
                <a:pos x="104" y="392"/>
              </a:cxn>
              <a:cxn ang="0">
                <a:pos x="120" y="424"/>
              </a:cxn>
              <a:cxn ang="0">
                <a:pos x="112" y="432"/>
              </a:cxn>
              <a:cxn ang="0">
                <a:pos x="120" y="448"/>
              </a:cxn>
              <a:cxn ang="0">
                <a:pos x="136" y="464"/>
              </a:cxn>
              <a:cxn ang="0">
                <a:pos x="136" y="472"/>
              </a:cxn>
              <a:cxn ang="0">
                <a:pos x="144" y="504"/>
              </a:cxn>
              <a:cxn ang="0">
                <a:pos x="152" y="496"/>
              </a:cxn>
              <a:cxn ang="0">
                <a:pos x="168" y="488"/>
              </a:cxn>
              <a:cxn ang="0">
                <a:pos x="176" y="496"/>
              </a:cxn>
              <a:cxn ang="0">
                <a:pos x="192" y="488"/>
              </a:cxn>
              <a:cxn ang="0">
                <a:pos x="200" y="488"/>
              </a:cxn>
              <a:cxn ang="0">
                <a:pos x="200" y="496"/>
              </a:cxn>
              <a:cxn ang="0">
                <a:pos x="224" y="488"/>
              </a:cxn>
              <a:cxn ang="0">
                <a:pos x="232" y="496"/>
              </a:cxn>
              <a:cxn ang="0">
                <a:pos x="240" y="496"/>
              </a:cxn>
              <a:cxn ang="0">
                <a:pos x="248" y="496"/>
              </a:cxn>
              <a:cxn ang="0">
                <a:pos x="256" y="480"/>
              </a:cxn>
              <a:cxn ang="0">
                <a:pos x="264" y="480"/>
              </a:cxn>
              <a:cxn ang="0">
                <a:pos x="280" y="512"/>
              </a:cxn>
              <a:cxn ang="0">
                <a:pos x="288" y="456"/>
              </a:cxn>
              <a:cxn ang="0">
                <a:pos x="368" y="472"/>
              </a:cxn>
            </a:cxnLst>
            <a:rect l="0" t="0" r="r" b="b"/>
            <a:pathLst>
              <a:path w="816" h="520">
                <a:moveTo>
                  <a:pt x="368" y="472"/>
                </a:moveTo>
                <a:lnTo>
                  <a:pt x="568" y="496"/>
                </a:lnTo>
                <a:lnTo>
                  <a:pt x="784" y="520"/>
                </a:lnTo>
                <a:lnTo>
                  <a:pt x="784" y="520"/>
                </a:lnTo>
                <a:lnTo>
                  <a:pt x="816" y="112"/>
                </a:lnTo>
                <a:lnTo>
                  <a:pt x="816" y="112"/>
                </a:lnTo>
                <a:lnTo>
                  <a:pt x="696" y="112"/>
                </a:lnTo>
                <a:lnTo>
                  <a:pt x="328" y="56"/>
                </a:lnTo>
                <a:lnTo>
                  <a:pt x="88" y="16"/>
                </a:lnTo>
                <a:lnTo>
                  <a:pt x="16" y="0"/>
                </a:lnTo>
                <a:lnTo>
                  <a:pt x="16" y="0"/>
                </a:lnTo>
                <a:lnTo>
                  <a:pt x="0" y="96"/>
                </a:lnTo>
                <a:lnTo>
                  <a:pt x="0" y="96"/>
                </a:lnTo>
                <a:lnTo>
                  <a:pt x="8" y="112"/>
                </a:lnTo>
                <a:lnTo>
                  <a:pt x="16" y="136"/>
                </a:lnTo>
                <a:lnTo>
                  <a:pt x="16" y="144"/>
                </a:lnTo>
                <a:lnTo>
                  <a:pt x="16" y="144"/>
                </a:lnTo>
                <a:lnTo>
                  <a:pt x="8" y="144"/>
                </a:lnTo>
                <a:lnTo>
                  <a:pt x="8" y="144"/>
                </a:lnTo>
                <a:lnTo>
                  <a:pt x="16" y="152"/>
                </a:lnTo>
                <a:lnTo>
                  <a:pt x="16" y="152"/>
                </a:lnTo>
                <a:lnTo>
                  <a:pt x="8" y="152"/>
                </a:lnTo>
                <a:lnTo>
                  <a:pt x="8" y="152"/>
                </a:lnTo>
                <a:lnTo>
                  <a:pt x="8" y="160"/>
                </a:lnTo>
                <a:lnTo>
                  <a:pt x="8" y="160"/>
                </a:lnTo>
                <a:lnTo>
                  <a:pt x="24" y="168"/>
                </a:lnTo>
                <a:lnTo>
                  <a:pt x="24" y="168"/>
                </a:lnTo>
                <a:lnTo>
                  <a:pt x="24" y="176"/>
                </a:lnTo>
                <a:lnTo>
                  <a:pt x="24" y="176"/>
                </a:lnTo>
                <a:lnTo>
                  <a:pt x="40" y="176"/>
                </a:lnTo>
                <a:lnTo>
                  <a:pt x="48" y="216"/>
                </a:lnTo>
                <a:lnTo>
                  <a:pt x="48" y="232"/>
                </a:lnTo>
                <a:lnTo>
                  <a:pt x="48" y="232"/>
                </a:lnTo>
                <a:lnTo>
                  <a:pt x="56" y="232"/>
                </a:lnTo>
                <a:lnTo>
                  <a:pt x="56" y="232"/>
                </a:lnTo>
                <a:lnTo>
                  <a:pt x="56" y="240"/>
                </a:lnTo>
                <a:lnTo>
                  <a:pt x="56" y="240"/>
                </a:lnTo>
                <a:lnTo>
                  <a:pt x="64" y="240"/>
                </a:lnTo>
                <a:lnTo>
                  <a:pt x="64" y="240"/>
                </a:lnTo>
                <a:lnTo>
                  <a:pt x="72" y="248"/>
                </a:lnTo>
                <a:lnTo>
                  <a:pt x="72" y="248"/>
                </a:lnTo>
                <a:lnTo>
                  <a:pt x="72" y="248"/>
                </a:lnTo>
                <a:lnTo>
                  <a:pt x="88" y="248"/>
                </a:lnTo>
                <a:lnTo>
                  <a:pt x="88" y="256"/>
                </a:lnTo>
                <a:lnTo>
                  <a:pt x="80" y="272"/>
                </a:lnTo>
                <a:lnTo>
                  <a:pt x="80" y="272"/>
                </a:lnTo>
                <a:lnTo>
                  <a:pt x="80" y="280"/>
                </a:lnTo>
                <a:lnTo>
                  <a:pt x="80" y="280"/>
                </a:lnTo>
                <a:lnTo>
                  <a:pt x="72" y="288"/>
                </a:lnTo>
                <a:lnTo>
                  <a:pt x="72" y="288"/>
                </a:lnTo>
                <a:lnTo>
                  <a:pt x="72" y="296"/>
                </a:lnTo>
                <a:lnTo>
                  <a:pt x="72" y="296"/>
                </a:lnTo>
                <a:lnTo>
                  <a:pt x="72" y="304"/>
                </a:lnTo>
                <a:lnTo>
                  <a:pt x="72" y="304"/>
                </a:lnTo>
                <a:lnTo>
                  <a:pt x="64" y="312"/>
                </a:lnTo>
                <a:lnTo>
                  <a:pt x="72" y="320"/>
                </a:lnTo>
                <a:lnTo>
                  <a:pt x="72" y="320"/>
                </a:lnTo>
                <a:lnTo>
                  <a:pt x="64" y="328"/>
                </a:lnTo>
                <a:lnTo>
                  <a:pt x="64" y="328"/>
                </a:lnTo>
                <a:lnTo>
                  <a:pt x="56" y="328"/>
                </a:lnTo>
                <a:lnTo>
                  <a:pt x="56" y="344"/>
                </a:lnTo>
                <a:lnTo>
                  <a:pt x="56" y="352"/>
                </a:lnTo>
                <a:lnTo>
                  <a:pt x="56" y="352"/>
                </a:lnTo>
                <a:lnTo>
                  <a:pt x="56" y="352"/>
                </a:lnTo>
                <a:lnTo>
                  <a:pt x="56" y="352"/>
                </a:lnTo>
                <a:lnTo>
                  <a:pt x="56" y="360"/>
                </a:lnTo>
                <a:lnTo>
                  <a:pt x="56" y="360"/>
                </a:lnTo>
                <a:lnTo>
                  <a:pt x="64" y="360"/>
                </a:lnTo>
                <a:lnTo>
                  <a:pt x="64" y="368"/>
                </a:lnTo>
                <a:lnTo>
                  <a:pt x="64" y="368"/>
                </a:lnTo>
                <a:lnTo>
                  <a:pt x="80" y="368"/>
                </a:lnTo>
                <a:lnTo>
                  <a:pt x="80" y="368"/>
                </a:lnTo>
                <a:lnTo>
                  <a:pt x="96" y="352"/>
                </a:lnTo>
                <a:lnTo>
                  <a:pt x="96" y="352"/>
                </a:lnTo>
                <a:lnTo>
                  <a:pt x="104" y="352"/>
                </a:lnTo>
                <a:lnTo>
                  <a:pt x="104" y="352"/>
                </a:lnTo>
                <a:lnTo>
                  <a:pt x="104" y="368"/>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64"/>
                </a:lnTo>
                <a:lnTo>
                  <a:pt x="136" y="472"/>
                </a:lnTo>
                <a:lnTo>
                  <a:pt x="144" y="496"/>
                </a:lnTo>
                <a:lnTo>
                  <a:pt x="144" y="504"/>
                </a:lnTo>
                <a:lnTo>
                  <a:pt x="152" y="504"/>
                </a:lnTo>
                <a:lnTo>
                  <a:pt x="152" y="496"/>
                </a:lnTo>
                <a:lnTo>
                  <a:pt x="160" y="488"/>
                </a:lnTo>
                <a:lnTo>
                  <a:pt x="168" y="488"/>
                </a:lnTo>
                <a:lnTo>
                  <a:pt x="168" y="488"/>
                </a:lnTo>
                <a:lnTo>
                  <a:pt x="176" y="496"/>
                </a:lnTo>
                <a:lnTo>
                  <a:pt x="184" y="496"/>
                </a:lnTo>
                <a:lnTo>
                  <a:pt x="192" y="488"/>
                </a:lnTo>
                <a:lnTo>
                  <a:pt x="192" y="488"/>
                </a:lnTo>
                <a:lnTo>
                  <a:pt x="200" y="488"/>
                </a:lnTo>
                <a:lnTo>
                  <a:pt x="200" y="496"/>
                </a:lnTo>
                <a:lnTo>
                  <a:pt x="200" y="496"/>
                </a:lnTo>
                <a:lnTo>
                  <a:pt x="208" y="496"/>
                </a:lnTo>
                <a:lnTo>
                  <a:pt x="224" y="488"/>
                </a:lnTo>
                <a:lnTo>
                  <a:pt x="224" y="488"/>
                </a:lnTo>
                <a:lnTo>
                  <a:pt x="232" y="496"/>
                </a:lnTo>
                <a:lnTo>
                  <a:pt x="232" y="496"/>
                </a:lnTo>
                <a:lnTo>
                  <a:pt x="240" y="496"/>
                </a:lnTo>
                <a:lnTo>
                  <a:pt x="248" y="496"/>
                </a:lnTo>
                <a:lnTo>
                  <a:pt x="248" y="496"/>
                </a:lnTo>
                <a:lnTo>
                  <a:pt x="256" y="480"/>
                </a:lnTo>
                <a:lnTo>
                  <a:pt x="256" y="480"/>
                </a:lnTo>
                <a:lnTo>
                  <a:pt x="264" y="480"/>
                </a:lnTo>
                <a:lnTo>
                  <a:pt x="264" y="480"/>
                </a:lnTo>
                <a:lnTo>
                  <a:pt x="272" y="496"/>
                </a:lnTo>
                <a:lnTo>
                  <a:pt x="280" y="512"/>
                </a:lnTo>
                <a:lnTo>
                  <a:pt x="280" y="512"/>
                </a:lnTo>
                <a:lnTo>
                  <a:pt x="288" y="456"/>
                </a:lnTo>
                <a:lnTo>
                  <a:pt x="288" y="456"/>
                </a:lnTo>
                <a:lnTo>
                  <a:pt x="368" y="472"/>
                </a:lnTo>
                <a:close/>
              </a:path>
            </a:pathLst>
          </a:custGeom>
          <a:solidFill>
            <a:schemeClr val="bg1"/>
          </a:solidFill>
          <a:ln w="6350" cmpd="sng">
            <a:solidFill>
              <a:srgbClr val="000000"/>
            </a:solidFill>
            <a:round/>
            <a:headEnd/>
            <a:tailEnd/>
          </a:ln>
        </p:spPr>
        <p:txBody>
          <a:bodyPr/>
          <a:lstStyle/>
          <a:p>
            <a:endParaRPr lang="en-US"/>
          </a:p>
        </p:txBody>
      </p:sp>
      <p:sp>
        <p:nvSpPr>
          <p:cNvPr id="7210" name="Freeform 42"/>
          <p:cNvSpPr>
            <a:spLocks/>
          </p:cNvSpPr>
          <p:nvPr/>
        </p:nvSpPr>
        <p:spPr bwMode="auto">
          <a:xfrm>
            <a:off x="2581275" y="2482850"/>
            <a:ext cx="1208088" cy="960438"/>
          </a:xfrm>
          <a:custGeom>
            <a:avLst/>
            <a:gdLst/>
            <a:ahLst/>
            <a:cxnLst>
              <a:cxn ang="0">
                <a:pos x="432" y="456"/>
              </a:cxn>
              <a:cxn ang="0">
                <a:pos x="248" y="440"/>
              </a:cxn>
              <a:cxn ang="0">
                <a:pos x="48" y="416"/>
              </a:cxn>
              <a:cxn ang="0">
                <a:pos x="0" y="408"/>
              </a:cxn>
              <a:cxn ang="0">
                <a:pos x="0" y="408"/>
              </a:cxn>
              <a:cxn ang="0">
                <a:pos x="56" y="0"/>
              </a:cxn>
              <a:cxn ang="0">
                <a:pos x="56" y="0"/>
              </a:cxn>
              <a:cxn ang="0">
                <a:pos x="248" y="24"/>
              </a:cxn>
              <a:cxn ang="0">
                <a:pos x="384" y="40"/>
              </a:cxn>
              <a:cxn ang="0">
                <a:pos x="424" y="40"/>
              </a:cxn>
              <a:cxn ang="0">
                <a:pos x="424" y="40"/>
              </a:cxn>
              <a:cxn ang="0">
                <a:pos x="584" y="56"/>
              </a:cxn>
              <a:cxn ang="0">
                <a:pos x="584" y="56"/>
              </a:cxn>
              <a:cxn ang="0">
                <a:pos x="576" y="152"/>
              </a:cxn>
              <a:cxn ang="0">
                <a:pos x="552" y="464"/>
              </a:cxn>
              <a:cxn ang="0">
                <a:pos x="552" y="464"/>
              </a:cxn>
              <a:cxn ang="0">
                <a:pos x="480" y="456"/>
              </a:cxn>
              <a:cxn ang="0">
                <a:pos x="432" y="456"/>
              </a:cxn>
            </a:cxnLst>
            <a:rect l="0" t="0" r="r" b="b"/>
            <a:pathLst>
              <a:path w="584" h="464">
                <a:moveTo>
                  <a:pt x="432" y="456"/>
                </a:moveTo>
                <a:lnTo>
                  <a:pt x="248" y="440"/>
                </a:lnTo>
                <a:lnTo>
                  <a:pt x="48" y="416"/>
                </a:lnTo>
                <a:lnTo>
                  <a:pt x="0" y="408"/>
                </a:lnTo>
                <a:lnTo>
                  <a:pt x="0" y="408"/>
                </a:lnTo>
                <a:lnTo>
                  <a:pt x="56" y="0"/>
                </a:lnTo>
                <a:lnTo>
                  <a:pt x="56" y="0"/>
                </a:lnTo>
                <a:lnTo>
                  <a:pt x="248" y="24"/>
                </a:lnTo>
                <a:lnTo>
                  <a:pt x="384" y="40"/>
                </a:lnTo>
                <a:lnTo>
                  <a:pt x="424" y="40"/>
                </a:lnTo>
                <a:lnTo>
                  <a:pt x="424" y="40"/>
                </a:lnTo>
                <a:lnTo>
                  <a:pt x="584" y="56"/>
                </a:lnTo>
                <a:lnTo>
                  <a:pt x="584" y="56"/>
                </a:lnTo>
                <a:lnTo>
                  <a:pt x="576" y="152"/>
                </a:lnTo>
                <a:lnTo>
                  <a:pt x="552" y="464"/>
                </a:lnTo>
                <a:lnTo>
                  <a:pt x="552" y="464"/>
                </a:lnTo>
                <a:lnTo>
                  <a:pt x="480" y="456"/>
                </a:lnTo>
                <a:lnTo>
                  <a:pt x="432" y="456"/>
                </a:lnTo>
                <a:close/>
              </a:path>
            </a:pathLst>
          </a:custGeom>
          <a:solidFill>
            <a:srgbClr val="00B0F0"/>
          </a:solidFill>
          <a:ln w="6350" cmpd="sng">
            <a:solidFill>
              <a:srgbClr val="000000"/>
            </a:solidFill>
            <a:round/>
            <a:headEnd/>
            <a:tailEnd/>
          </a:ln>
        </p:spPr>
        <p:txBody>
          <a:bodyPr/>
          <a:lstStyle/>
          <a:p>
            <a:endParaRPr lang="en-US"/>
          </a:p>
        </p:txBody>
      </p:sp>
      <p:sp>
        <p:nvSpPr>
          <p:cNvPr id="7211" name="Freeform 43"/>
          <p:cNvSpPr>
            <a:spLocks/>
          </p:cNvSpPr>
          <p:nvPr/>
        </p:nvSpPr>
        <p:spPr bwMode="auto">
          <a:xfrm>
            <a:off x="3557588" y="895350"/>
            <a:ext cx="1093787" cy="695325"/>
          </a:xfrm>
          <a:custGeom>
            <a:avLst/>
            <a:gdLst/>
            <a:ahLst/>
            <a:cxnLst>
              <a:cxn ang="0">
                <a:pos x="0" y="312"/>
              </a:cxn>
              <a:cxn ang="0">
                <a:pos x="0" y="304"/>
              </a:cxn>
              <a:cxn ang="0">
                <a:pos x="0" y="288"/>
              </a:cxn>
              <a:cxn ang="0">
                <a:pos x="16" y="96"/>
              </a:cxn>
              <a:cxn ang="0">
                <a:pos x="24" y="0"/>
              </a:cxn>
              <a:cxn ang="0">
                <a:pos x="24" y="8"/>
              </a:cxn>
              <a:cxn ang="0">
                <a:pos x="32" y="8"/>
              </a:cxn>
              <a:cxn ang="0">
                <a:pos x="280" y="16"/>
              </a:cxn>
              <a:cxn ang="0">
                <a:pos x="441" y="24"/>
              </a:cxn>
              <a:cxn ang="0">
                <a:pos x="473" y="24"/>
              </a:cxn>
              <a:cxn ang="0">
                <a:pos x="481" y="24"/>
              </a:cxn>
              <a:cxn ang="0">
                <a:pos x="481" y="24"/>
              </a:cxn>
              <a:cxn ang="0">
                <a:pos x="489" y="56"/>
              </a:cxn>
              <a:cxn ang="0">
                <a:pos x="489" y="56"/>
              </a:cxn>
              <a:cxn ang="0">
                <a:pos x="489" y="72"/>
              </a:cxn>
              <a:cxn ang="0">
                <a:pos x="489" y="112"/>
              </a:cxn>
              <a:cxn ang="0">
                <a:pos x="489" y="136"/>
              </a:cxn>
              <a:cxn ang="0">
                <a:pos x="497" y="144"/>
              </a:cxn>
              <a:cxn ang="0">
                <a:pos x="497" y="144"/>
              </a:cxn>
              <a:cxn ang="0">
                <a:pos x="505" y="152"/>
              </a:cxn>
              <a:cxn ang="0">
                <a:pos x="505" y="184"/>
              </a:cxn>
              <a:cxn ang="0">
                <a:pos x="505" y="200"/>
              </a:cxn>
              <a:cxn ang="0">
                <a:pos x="505" y="216"/>
              </a:cxn>
              <a:cxn ang="0">
                <a:pos x="505" y="224"/>
              </a:cxn>
              <a:cxn ang="0">
                <a:pos x="505" y="224"/>
              </a:cxn>
              <a:cxn ang="0">
                <a:pos x="513" y="240"/>
              </a:cxn>
              <a:cxn ang="0">
                <a:pos x="513" y="240"/>
              </a:cxn>
              <a:cxn ang="0">
                <a:pos x="513" y="256"/>
              </a:cxn>
              <a:cxn ang="0">
                <a:pos x="513" y="280"/>
              </a:cxn>
              <a:cxn ang="0">
                <a:pos x="513" y="280"/>
              </a:cxn>
              <a:cxn ang="0">
                <a:pos x="521" y="288"/>
              </a:cxn>
              <a:cxn ang="0">
                <a:pos x="529" y="304"/>
              </a:cxn>
              <a:cxn ang="0">
                <a:pos x="529" y="304"/>
              </a:cxn>
              <a:cxn ang="0">
                <a:pos x="529" y="328"/>
              </a:cxn>
              <a:cxn ang="0">
                <a:pos x="529" y="336"/>
              </a:cxn>
              <a:cxn ang="0">
                <a:pos x="505" y="336"/>
              </a:cxn>
              <a:cxn ang="0">
                <a:pos x="296" y="328"/>
              </a:cxn>
              <a:cxn ang="0">
                <a:pos x="16" y="312"/>
              </a:cxn>
              <a:cxn ang="0">
                <a:pos x="0" y="312"/>
              </a:cxn>
            </a:cxnLst>
            <a:rect l="0" t="0" r="r" b="b"/>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1" y="24"/>
                </a:lnTo>
                <a:lnTo>
                  <a:pt x="489" y="56"/>
                </a:lnTo>
                <a:lnTo>
                  <a:pt x="489" y="56"/>
                </a:lnTo>
                <a:lnTo>
                  <a:pt x="489" y="72"/>
                </a:lnTo>
                <a:lnTo>
                  <a:pt x="489" y="112"/>
                </a:lnTo>
                <a:lnTo>
                  <a:pt x="489" y="136"/>
                </a:lnTo>
                <a:lnTo>
                  <a:pt x="497" y="144"/>
                </a:lnTo>
                <a:lnTo>
                  <a:pt x="497" y="144"/>
                </a:lnTo>
                <a:lnTo>
                  <a:pt x="505" y="152"/>
                </a:lnTo>
                <a:lnTo>
                  <a:pt x="505" y="184"/>
                </a:lnTo>
                <a:lnTo>
                  <a:pt x="505" y="200"/>
                </a:lnTo>
                <a:lnTo>
                  <a:pt x="505" y="216"/>
                </a:lnTo>
                <a:lnTo>
                  <a:pt x="505" y="224"/>
                </a:lnTo>
                <a:lnTo>
                  <a:pt x="505" y="224"/>
                </a:lnTo>
                <a:lnTo>
                  <a:pt x="513" y="240"/>
                </a:lnTo>
                <a:lnTo>
                  <a:pt x="513" y="240"/>
                </a:lnTo>
                <a:lnTo>
                  <a:pt x="513" y="256"/>
                </a:lnTo>
                <a:lnTo>
                  <a:pt x="513" y="280"/>
                </a:lnTo>
                <a:lnTo>
                  <a:pt x="513" y="280"/>
                </a:lnTo>
                <a:lnTo>
                  <a:pt x="521" y="288"/>
                </a:lnTo>
                <a:lnTo>
                  <a:pt x="529" y="304"/>
                </a:lnTo>
                <a:lnTo>
                  <a:pt x="529" y="304"/>
                </a:lnTo>
                <a:lnTo>
                  <a:pt x="529" y="328"/>
                </a:lnTo>
                <a:lnTo>
                  <a:pt x="529" y="336"/>
                </a:lnTo>
                <a:lnTo>
                  <a:pt x="505" y="336"/>
                </a:lnTo>
                <a:lnTo>
                  <a:pt x="296" y="328"/>
                </a:lnTo>
                <a:lnTo>
                  <a:pt x="16" y="312"/>
                </a:lnTo>
                <a:lnTo>
                  <a:pt x="0" y="312"/>
                </a:lnTo>
                <a:close/>
              </a:path>
            </a:pathLst>
          </a:custGeom>
          <a:solidFill>
            <a:schemeClr val="bg1"/>
          </a:solidFill>
          <a:ln w="6350" cmpd="sng">
            <a:solidFill>
              <a:srgbClr val="000000"/>
            </a:solidFill>
            <a:round/>
            <a:headEnd/>
            <a:tailEnd/>
          </a:ln>
        </p:spPr>
        <p:txBody>
          <a:bodyPr/>
          <a:lstStyle/>
          <a:p>
            <a:endParaRPr lang="en-US"/>
          </a:p>
        </p:txBody>
      </p:sp>
      <p:sp>
        <p:nvSpPr>
          <p:cNvPr id="7212" name="Freeform 44"/>
          <p:cNvSpPr>
            <a:spLocks/>
          </p:cNvSpPr>
          <p:nvPr/>
        </p:nvSpPr>
        <p:spPr bwMode="auto">
          <a:xfrm>
            <a:off x="3508375" y="1539875"/>
            <a:ext cx="1158875" cy="793750"/>
          </a:xfrm>
          <a:custGeom>
            <a:avLst/>
            <a:gdLst/>
            <a:ahLst/>
            <a:cxnLst>
              <a:cxn ang="0">
                <a:pos x="432" y="336"/>
              </a:cxn>
              <a:cxn ang="0">
                <a:pos x="440" y="344"/>
              </a:cxn>
              <a:cxn ang="0">
                <a:pos x="456" y="328"/>
              </a:cxn>
              <a:cxn ang="0">
                <a:pos x="497" y="328"/>
              </a:cxn>
              <a:cxn ang="0">
                <a:pos x="505" y="336"/>
              </a:cxn>
              <a:cxn ang="0">
                <a:pos x="513" y="344"/>
              </a:cxn>
              <a:cxn ang="0">
                <a:pos x="529" y="344"/>
              </a:cxn>
              <a:cxn ang="0">
                <a:pos x="553" y="376"/>
              </a:cxn>
              <a:cxn ang="0">
                <a:pos x="561" y="384"/>
              </a:cxn>
              <a:cxn ang="0">
                <a:pos x="561" y="376"/>
              </a:cxn>
              <a:cxn ang="0">
                <a:pos x="553" y="360"/>
              </a:cxn>
              <a:cxn ang="0">
                <a:pos x="545" y="344"/>
              </a:cxn>
              <a:cxn ang="0">
                <a:pos x="561" y="296"/>
              </a:cxn>
              <a:cxn ang="0">
                <a:pos x="545" y="296"/>
              </a:cxn>
              <a:cxn ang="0">
                <a:pos x="545" y="288"/>
              </a:cxn>
              <a:cxn ang="0">
                <a:pos x="553" y="288"/>
              </a:cxn>
              <a:cxn ang="0">
                <a:pos x="545" y="272"/>
              </a:cxn>
              <a:cxn ang="0">
                <a:pos x="545" y="264"/>
              </a:cxn>
              <a:cxn ang="0">
                <a:pos x="561" y="264"/>
              </a:cxn>
              <a:cxn ang="0">
                <a:pos x="561" y="80"/>
              </a:cxn>
              <a:cxn ang="0">
                <a:pos x="537" y="64"/>
              </a:cxn>
              <a:cxn ang="0">
                <a:pos x="529" y="48"/>
              </a:cxn>
              <a:cxn ang="0">
                <a:pos x="537" y="40"/>
              </a:cxn>
              <a:cxn ang="0">
                <a:pos x="553" y="24"/>
              </a:cxn>
              <a:cxn ang="0">
                <a:pos x="553" y="16"/>
              </a:cxn>
              <a:cxn ang="0">
                <a:pos x="529" y="24"/>
              </a:cxn>
              <a:cxn ang="0">
                <a:pos x="40" y="0"/>
              </a:cxn>
              <a:cxn ang="0">
                <a:pos x="24" y="0"/>
              </a:cxn>
              <a:cxn ang="0">
                <a:pos x="16" y="96"/>
              </a:cxn>
              <a:cxn ang="0">
                <a:pos x="0" y="296"/>
              </a:cxn>
              <a:cxn ang="0">
                <a:pos x="208" y="304"/>
              </a:cxn>
              <a:cxn ang="0">
                <a:pos x="400" y="312"/>
              </a:cxn>
            </a:cxnLst>
            <a:rect l="0" t="0" r="r" b="b"/>
            <a:pathLst>
              <a:path w="561" h="384">
                <a:moveTo>
                  <a:pt x="400" y="312"/>
                </a:moveTo>
                <a:lnTo>
                  <a:pt x="432" y="336"/>
                </a:lnTo>
                <a:lnTo>
                  <a:pt x="440" y="344"/>
                </a:lnTo>
                <a:lnTo>
                  <a:pt x="440" y="344"/>
                </a:lnTo>
                <a:lnTo>
                  <a:pt x="448" y="336"/>
                </a:lnTo>
                <a:lnTo>
                  <a:pt x="456" y="328"/>
                </a:lnTo>
                <a:lnTo>
                  <a:pt x="456" y="328"/>
                </a:lnTo>
                <a:lnTo>
                  <a:pt x="497" y="328"/>
                </a:lnTo>
                <a:lnTo>
                  <a:pt x="497" y="328"/>
                </a:lnTo>
                <a:lnTo>
                  <a:pt x="505" y="336"/>
                </a:lnTo>
                <a:lnTo>
                  <a:pt x="505" y="336"/>
                </a:lnTo>
                <a:lnTo>
                  <a:pt x="513" y="344"/>
                </a:lnTo>
                <a:lnTo>
                  <a:pt x="521" y="344"/>
                </a:lnTo>
                <a:lnTo>
                  <a:pt x="529" y="344"/>
                </a:lnTo>
                <a:lnTo>
                  <a:pt x="545" y="360"/>
                </a:lnTo>
                <a:lnTo>
                  <a:pt x="553" y="376"/>
                </a:lnTo>
                <a:lnTo>
                  <a:pt x="553" y="384"/>
                </a:lnTo>
                <a:lnTo>
                  <a:pt x="561" y="384"/>
                </a:lnTo>
                <a:lnTo>
                  <a:pt x="561" y="384"/>
                </a:lnTo>
                <a:lnTo>
                  <a:pt x="561" y="376"/>
                </a:lnTo>
                <a:lnTo>
                  <a:pt x="561" y="376"/>
                </a:lnTo>
                <a:lnTo>
                  <a:pt x="553" y="360"/>
                </a:lnTo>
                <a:lnTo>
                  <a:pt x="545" y="344"/>
                </a:lnTo>
                <a:lnTo>
                  <a:pt x="545" y="344"/>
                </a:lnTo>
                <a:lnTo>
                  <a:pt x="545" y="336"/>
                </a:lnTo>
                <a:lnTo>
                  <a:pt x="561" y="296"/>
                </a:lnTo>
                <a:lnTo>
                  <a:pt x="561" y="296"/>
                </a:lnTo>
                <a:lnTo>
                  <a:pt x="545" y="296"/>
                </a:lnTo>
                <a:lnTo>
                  <a:pt x="545" y="296"/>
                </a:lnTo>
                <a:lnTo>
                  <a:pt x="545" y="288"/>
                </a:lnTo>
                <a:lnTo>
                  <a:pt x="553" y="288"/>
                </a:lnTo>
                <a:lnTo>
                  <a:pt x="553" y="288"/>
                </a:lnTo>
                <a:lnTo>
                  <a:pt x="553" y="280"/>
                </a:lnTo>
                <a:lnTo>
                  <a:pt x="545" y="272"/>
                </a:lnTo>
                <a:lnTo>
                  <a:pt x="545" y="264"/>
                </a:lnTo>
                <a:lnTo>
                  <a:pt x="545" y="264"/>
                </a:lnTo>
                <a:lnTo>
                  <a:pt x="561" y="264"/>
                </a:lnTo>
                <a:lnTo>
                  <a:pt x="561" y="264"/>
                </a:lnTo>
                <a:lnTo>
                  <a:pt x="561" y="80"/>
                </a:lnTo>
                <a:lnTo>
                  <a:pt x="561" y="80"/>
                </a:lnTo>
                <a:lnTo>
                  <a:pt x="553" y="80"/>
                </a:lnTo>
                <a:lnTo>
                  <a:pt x="537" y="64"/>
                </a:lnTo>
                <a:lnTo>
                  <a:pt x="529" y="56"/>
                </a:lnTo>
                <a:lnTo>
                  <a:pt x="529" y="48"/>
                </a:lnTo>
                <a:lnTo>
                  <a:pt x="537" y="48"/>
                </a:lnTo>
                <a:lnTo>
                  <a:pt x="537" y="40"/>
                </a:lnTo>
                <a:lnTo>
                  <a:pt x="553" y="24"/>
                </a:lnTo>
                <a:lnTo>
                  <a:pt x="553" y="24"/>
                </a:lnTo>
                <a:lnTo>
                  <a:pt x="545" y="24"/>
                </a:lnTo>
                <a:lnTo>
                  <a:pt x="553" y="16"/>
                </a:lnTo>
                <a:lnTo>
                  <a:pt x="553" y="24"/>
                </a:lnTo>
                <a:lnTo>
                  <a:pt x="529" y="24"/>
                </a:lnTo>
                <a:lnTo>
                  <a:pt x="320" y="16"/>
                </a:lnTo>
                <a:lnTo>
                  <a:pt x="40" y="0"/>
                </a:lnTo>
                <a:lnTo>
                  <a:pt x="24" y="0"/>
                </a:lnTo>
                <a:lnTo>
                  <a:pt x="24" y="0"/>
                </a:lnTo>
                <a:lnTo>
                  <a:pt x="16" y="96"/>
                </a:lnTo>
                <a:lnTo>
                  <a:pt x="16" y="96"/>
                </a:lnTo>
                <a:lnTo>
                  <a:pt x="0" y="296"/>
                </a:lnTo>
                <a:lnTo>
                  <a:pt x="0" y="296"/>
                </a:lnTo>
                <a:lnTo>
                  <a:pt x="8" y="296"/>
                </a:lnTo>
                <a:lnTo>
                  <a:pt x="208" y="304"/>
                </a:lnTo>
                <a:lnTo>
                  <a:pt x="352" y="312"/>
                </a:lnTo>
                <a:lnTo>
                  <a:pt x="400" y="312"/>
                </a:lnTo>
                <a:close/>
              </a:path>
            </a:pathLst>
          </a:custGeom>
          <a:solidFill>
            <a:schemeClr val="bg1"/>
          </a:solidFill>
          <a:ln w="6350" cmpd="sng">
            <a:solidFill>
              <a:srgbClr val="000000"/>
            </a:solidFill>
            <a:round/>
            <a:headEnd/>
            <a:tailEnd/>
          </a:ln>
        </p:spPr>
        <p:txBody>
          <a:bodyPr/>
          <a:lstStyle/>
          <a:p>
            <a:endParaRPr lang="en-US"/>
          </a:p>
        </p:txBody>
      </p:sp>
      <p:sp>
        <p:nvSpPr>
          <p:cNvPr id="7213" name="Freeform 45"/>
          <p:cNvSpPr>
            <a:spLocks/>
          </p:cNvSpPr>
          <p:nvPr/>
        </p:nvSpPr>
        <p:spPr bwMode="auto">
          <a:xfrm>
            <a:off x="3457575" y="2152650"/>
            <a:ext cx="1376363" cy="677863"/>
          </a:xfrm>
          <a:custGeom>
            <a:avLst/>
            <a:gdLst/>
            <a:ahLst/>
            <a:cxnLst>
              <a:cxn ang="0">
                <a:pos x="665" y="328"/>
              </a:cxn>
              <a:cxn ang="0">
                <a:pos x="649" y="304"/>
              </a:cxn>
              <a:cxn ang="0">
                <a:pos x="649" y="304"/>
              </a:cxn>
              <a:cxn ang="0">
                <a:pos x="641" y="296"/>
              </a:cxn>
              <a:cxn ang="0">
                <a:pos x="641" y="296"/>
              </a:cxn>
              <a:cxn ang="0">
                <a:pos x="641" y="288"/>
              </a:cxn>
              <a:cxn ang="0">
                <a:pos x="633" y="264"/>
              </a:cxn>
              <a:cxn ang="0">
                <a:pos x="625" y="264"/>
              </a:cxn>
              <a:cxn ang="0">
                <a:pos x="625" y="232"/>
              </a:cxn>
              <a:cxn ang="0">
                <a:pos x="625" y="224"/>
              </a:cxn>
              <a:cxn ang="0">
                <a:pos x="625" y="216"/>
              </a:cxn>
              <a:cxn ang="0">
                <a:pos x="625" y="216"/>
              </a:cxn>
              <a:cxn ang="0">
                <a:pos x="625" y="208"/>
              </a:cxn>
              <a:cxn ang="0">
                <a:pos x="625" y="208"/>
              </a:cxn>
              <a:cxn ang="0">
                <a:pos x="617" y="184"/>
              </a:cxn>
              <a:cxn ang="0">
                <a:pos x="617" y="176"/>
              </a:cxn>
              <a:cxn ang="0">
                <a:pos x="609" y="176"/>
              </a:cxn>
              <a:cxn ang="0">
                <a:pos x="609" y="160"/>
              </a:cxn>
              <a:cxn ang="0">
                <a:pos x="609" y="128"/>
              </a:cxn>
              <a:cxn ang="0">
                <a:pos x="593" y="120"/>
              </a:cxn>
              <a:cxn ang="0">
                <a:pos x="585" y="112"/>
              </a:cxn>
              <a:cxn ang="0">
                <a:pos x="585" y="104"/>
              </a:cxn>
              <a:cxn ang="0">
                <a:pos x="585" y="104"/>
              </a:cxn>
              <a:cxn ang="0">
                <a:pos x="585" y="96"/>
              </a:cxn>
              <a:cxn ang="0">
                <a:pos x="585" y="88"/>
              </a:cxn>
              <a:cxn ang="0">
                <a:pos x="585" y="88"/>
              </a:cxn>
              <a:cxn ang="0">
                <a:pos x="585" y="88"/>
              </a:cxn>
              <a:cxn ang="0">
                <a:pos x="569" y="72"/>
              </a:cxn>
              <a:cxn ang="0">
                <a:pos x="569" y="64"/>
              </a:cxn>
              <a:cxn ang="0">
                <a:pos x="553" y="48"/>
              </a:cxn>
              <a:cxn ang="0">
                <a:pos x="545" y="48"/>
              </a:cxn>
              <a:cxn ang="0">
                <a:pos x="537" y="48"/>
              </a:cxn>
              <a:cxn ang="0">
                <a:pos x="529" y="40"/>
              </a:cxn>
              <a:cxn ang="0">
                <a:pos x="529" y="40"/>
              </a:cxn>
              <a:cxn ang="0">
                <a:pos x="521" y="32"/>
              </a:cxn>
              <a:cxn ang="0">
                <a:pos x="521" y="32"/>
              </a:cxn>
              <a:cxn ang="0">
                <a:pos x="480" y="32"/>
              </a:cxn>
              <a:cxn ang="0">
                <a:pos x="480" y="32"/>
              </a:cxn>
              <a:cxn ang="0">
                <a:pos x="472" y="40"/>
              </a:cxn>
              <a:cxn ang="0">
                <a:pos x="464" y="48"/>
              </a:cxn>
              <a:cxn ang="0">
                <a:pos x="464" y="48"/>
              </a:cxn>
              <a:cxn ang="0">
                <a:pos x="456" y="40"/>
              </a:cxn>
              <a:cxn ang="0">
                <a:pos x="424" y="16"/>
              </a:cxn>
              <a:cxn ang="0">
                <a:pos x="424" y="16"/>
              </a:cxn>
              <a:cxn ang="0">
                <a:pos x="303" y="12"/>
              </a:cxn>
              <a:cxn ang="0">
                <a:pos x="55" y="0"/>
              </a:cxn>
              <a:cxn ang="0">
                <a:pos x="24" y="0"/>
              </a:cxn>
              <a:cxn ang="0">
                <a:pos x="24" y="0"/>
              </a:cxn>
              <a:cxn ang="0">
                <a:pos x="0" y="200"/>
              </a:cxn>
              <a:cxn ang="0">
                <a:pos x="0" y="200"/>
              </a:cxn>
              <a:cxn ang="0">
                <a:pos x="160" y="216"/>
              </a:cxn>
              <a:cxn ang="0">
                <a:pos x="160" y="216"/>
              </a:cxn>
              <a:cxn ang="0">
                <a:pos x="152" y="312"/>
              </a:cxn>
              <a:cxn ang="0">
                <a:pos x="152" y="312"/>
              </a:cxn>
              <a:cxn ang="0">
                <a:pos x="184" y="320"/>
              </a:cxn>
              <a:cxn ang="0">
                <a:pos x="424" y="328"/>
              </a:cxn>
              <a:cxn ang="0">
                <a:pos x="649" y="328"/>
              </a:cxn>
              <a:cxn ang="0">
                <a:pos x="665" y="328"/>
              </a:cxn>
            </a:cxnLst>
            <a:rect l="0" t="0" r="r" b="b"/>
            <a:pathLst>
              <a:path w="665" h="328">
                <a:moveTo>
                  <a:pt x="665" y="328"/>
                </a:moveTo>
                <a:lnTo>
                  <a:pt x="649" y="304"/>
                </a:lnTo>
                <a:lnTo>
                  <a:pt x="649" y="304"/>
                </a:lnTo>
                <a:lnTo>
                  <a:pt x="641" y="296"/>
                </a:lnTo>
                <a:lnTo>
                  <a:pt x="641" y="296"/>
                </a:lnTo>
                <a:lnTo>
                  <a:pt x="641" y="288"/>
                </a:lnTo>
                <a:lnTo>
                  <a:pt x="633" y="264"/>
                </a:lnTo>
                <a:lnTo>
                  <a:pt x="625" y="264"/>
                </a:lnTo>
                <a:lnTo>
                  <a:pt x="625" y="232"/>
                </a:lnTo>
                <a:lnTo>
                  <a:pt x="625" y="224"/>
                </a:lnTo>
                <a:lnTo>
                  <a:pt x="625" y="216"/>
                </a:lnTo>
                <a:lnTo>
                  <a:pt x="625" y="216"/>
                </a:lnTo>
                <a:lnTo>
                  <a:pt x="625" y="208"/>
                </a:lnTo>
                <a:lnTo>
                  <a:pt x="625" y="208"/>
                </a:lnTo>
                <a:lnTo>
                  <a:pt x="617" y="184"/>
                </a:lnTo>
                <a:lnTo>
                  <a:pt x="617" y="176"/>
                </a:lnTo>
                <a:lnTo>
                  <a:pt x="609" y="176"/>
                </a:lnTo>
                <a:lnTo>
                  <a:pt x="609" y="160"/>
                </a:lnTo>
                <a:lnTo>
                  <a:pt x="609" y="128"/>
                </a:lnTo>
                <a:lnTo>
                  <a:pt x="593" y="120"/>
                </a:lnTo>
                <a:lnTo>
                  <a:pt x="585" y="112"/>
                </a:lnTo>
                <a:lnTo>
                  <a:pt x="585" y="104"/>
                </a:lnTo>
                <a:lnTo>
                  <a:pt x="585" y="104"/>
                </a:lnTo>
                <a:lnTo>
                  <a:pt x="585" y="96"/>
                </a:lnTo>
                <a:lnTo>
                  <a:pt x="585" y="88"/>
                </a:lnTo>
                <a:lnTo>
                  <a:pt x="585" y="88"/>
                </a:lnTo>
                <a:lnTo>
                  <a:pt x="585" y="88"/>
                </a:lnTo>
                <a:lnTo>
                  <a:pt x="569" y="72"/>
                </a:lnTo>
                <a:lnTo>
                  <a:pt x="569" y="64"/>
                </a:lnTo>
                <a:lnTo>
                  <a:pt x="553" y="48"/>
                </a:lnTo>
                <a:lnTo>
                  <a:pt x="545" y="48"/>
                </a:lnTo>
                <a:lnTo>
                  <a:pt x="537" y="48"/>
                </a:lnTo>
                <a:lnTo>
                  <a:pt x="529" y="40"/>
                </a:lnTo>
                <a:lnTo>
                  <a:pt x="529" y="40"/>
                </a:lnTo>
                <a:lnTo>
                  <a:pt x="521" y="32"/>
                </a:lnTo>
                <a:lnTo>
                  <a:pt x="521" y="32"/>
                </a:lnTo>
                <a:lnTo>
                  <a:pt x="480" y="32"/>
                </a:lnTo>
                <a:lnTo>
                  <a:pt x="480" y="32"/>
                </a:lnTo>
                <a:lnTo>
                  <a:pt x="472" y="40"/>
                </a:lnTo>
                <a:lnTo>
                  <a:pt x="464" y="48"/>
                </a:lnTo>
                <a:lnTo>
                  <a:pt x="464" y="48"/>
                </a:lnTo>
                <a:lnTo>
                  <a:pt x="456" y="40"/>
                </a:lnTo>
                <a:lnTo>
                  <a:pt x="424" y="16"/>
                </a:lnTo>
                <a:lnTo>
                  <a:pt x="424" y="16"/>
                </a:lnTo>
                <a:lnTo>
                  <a:pt x="303" y="12"/>
                </a:lnTo>
                <a:lnTo>
                  <a:pt x="55" y="0"/>
                </a:lnTo>
                <a:lnTo>
                  <a:pt x="24" y="0"/>
                </a:lnTo>
                <a:lnTo>
                  <a:pt x="24" y="0"/>
                </a:lnTo>
                <a:lnTo>
                  <a:pt x="0" y="200"/>
                </a:lnTo>
                <a:lnTo>
                  <a:pt x="0" y="200"/>
                </a:lnTo>
                <a:lnTo>
                  <a:pt x="160" y="216"/>
                </a:lnTo>
                <a:lnTo>
                  <a:pt x="160" y="216"/>
                </a:lnTo>
                <a:lnTo>
                  <a:pt x="152" y="312"/>
                </a:lnTo>
                <a:lnTo>
                  <a:pt x="152" y="312"/>
                </a:lnTo>
                <a:lnTo>
                  <a:pt x="184" y="320"/>
                </a:lnTo>
                <a:lnTo>
                  <a:pt x="424" y="328"/>
                </a:lnTo>
                <a:lnTo>
                  <a:pt x="649" y="328"/>
                </a:lnTo>
                <a:lnTo>
                  <a:pt x="665" y="328"/>
                </a:lnTo>
                <a:close/>
              </a:path>
            </a:pathLst>
          </a:custGeom>
          <a:solidFill>
            <a:schemeClr val="bg1"/>
          </a:solidFill>
          <a:ln w="6350" cmpd="sng">
            <a:solidFill>
              <a:srgbClr val="000000"/>
            </a:solidFill>
            <a:round/>
            <a:headEnd/>
            <a:tailEnd/>
          </a:ln>
        </p:spPr>
        <p:txBody>
          <a:bodyPr/>
          <a:lstStyle/>
          <a:p>
            <a:endParaRPr lang="en-US"/>
          </a:p>
        </p:txBody>
      </p:sp>
      <p:sp>
        <p:nvSpPr>
          <p:cNvPr id="7214" name="Freeform 46"/>
          <p:cNvSpPr>
            <a:spLocks/>
          </p:cNvSpPr>
          <p:nvPr/>
        </p:nvSpPr>
        <p:spPr bwMode="auto">
          <a:xfrm>
            <a:off x="3722688" y="2797175"/>
            <a:ext cx="1227137" cy="661988"/>
          </a:xfrm>
          <a:custGeom>
            <a:avLst/>
            <a:gdLst/>
            <a:ahLst/>
            <a:cxnLst>
              <a:cxn ang="0">
                <a:pos x="0" y="312"/>
              </a:cxn>
              <a:cxn ang="0">
                <a:pos x="24" y="0"/>
              </a:cxn>
              <a:cxn ang="0">
                <a:pos x="24" y="0"/>
              </a:cxn>
              <a:cxn ang="0">
                <a:pos x="56" y="8"/>
              </a:cxn>
              <a:cxn ang="0">
                <a:pos x="296" y="16"/>
              </a:cxn>
              <a:cxn ang="0">
                <a:pos x="521" y="16"/>
              </a:cxn>
              <a:cxn ang="0">
                <a:pos x="537" y="16"/>
              </a:cxn>
              <a:cxn ang="0">
                <a:pos x="529" y="16"/>
              </a:cxn>
              <a:cxn ang="0">
                <a:pos x="545" y="24"/>
              </a:cxn>
              <a:cxn ang="0">
                <a:pos x="553" y="32"/>
              </a:cxn>
              <a:cxn ang="0">
                <a:pos x="553" y="32"/>
              </a:cxn>
              <a:cxn ang="0">
                <a:pos x="561" y="24"/>
              </a:cxn>
              <a:cxn ang="0">
                <a:pos x="561" y="32"/>
              </a:cxn>
              <a:cxn ang="0">
                <a:pos x="569" y="32"/>
              </a:cxn>
              <a:cxn ang="0">
                <a:pos x="569" y="40"/>
              </a:cxn>
              <a:cxn ang="0">
                <a:pos x="569" y="48"/>
              </a:cxn>
              <a:cxn ang="0">
                <a:pos x="553" y="56"/>
              </a:cxn>
              <a:cxn ang="0">
                <a:pos x="553" y="56"/>
              </a:cxn>
              <a:cxn ang="0">
                <a:pos x="553" y="64"/>
              </a:cxn>
              <a:cxn ang="0">
                <a:pos x="553" y="64"/>
              </a:cxn>
              <a:cxn ang="0">
                <a:pos x="569" y="72"/>
              </a:cxn>
              <a:cxn ang="0">
                <a:pos x="569" y="80"/>
              </a:cxn>
              <a:cxn ang="0">
                <a:pos x="569" y="88"/>
              </a:cxn>
              <a:cxn ang="0">
                <a:pos x="569" y="88"/>
              </a:cxn>
              <a:cxn ang="0">
                <a:pos x="577" y="104"/>
              </a:cxn>
              <a:cxn ang="0">
                <a:pos x="577" y="104"/>
              </a:cxn>
              <a:cxn ang="0">
                <a:pos x="593" y="104"/>
              </a:cxn>
              <a:cxn ang="0">
                <a:pos x="593" y="104"/>
              </a:cxn>
              <a:cxn ang="0">
                <a:pos x="593" y="320"/>
              </a:cxn>
              <a:cxn ang="0">
                <a:pos x="593" y="320"/>
              </a:cxn>
              <a:cxn ang="0">
                <a:pos x="529" y="320"/>
              </a:cxn>
              <a:cxn ang="0">
                <a:pos x="369" y="320"/>
              </a:cxn>
              <a:cxn ang="0">
                <a:pos x="56" y="312"/>
              </a:cxn>
              <a:cxn ang="0">
                <a:pos x="0" y="312"/>
              </a:cxn>
            </a:cxnLst>
            <a:rect l="0" t="0" r="r" b="b"/>
            <a:pathLst>
              <a:path w="593" h="320">
                <a:moveTo>
                  <a:pt x="0" y="312"/>
                </a:moveTo>
                <a:lnTo>
                  <a:pt x="24" y="0"/>
                </a:lnTo>
                <a:lnTo>
                  <a:pt x="24" y="0"/>
                </a:lnTo>
                <a:lnTo>
                  <a:pt x="56" y="8"/>
                </a:lnTo>
                <a:lnTo>
                  <a:pt x="296" y="16"/>
                </a:lnTo>
                <a:lnTo>
                  <a:pt x="521" y="16"/>
                </a:lnTo>
                <a:lnTo>
                  <a:pt x="537" y="16"/>
                </a:lnTo>
                <a:lnTo>
                  <a:pt x="529" y="16"/>
                </a:lnTo>
                <a:lnTo>
                  <a:pt x="545" y="24"/>
                </a:lnTo>
                <a:lnTo>
                  <a:pt x="553" y="32"/>
                </a:lnTo>
                <a:lnTo>
                  <a:pt x="553" y="32"/>
                </a:lnTo>
                <a:lnTo>
                  <a:pt x="561" y="24"/>
                </a:lnTo>
                <a:lnTo>
                  <a:pt x="561" y="32"/>
                </a:lnTo>
                <a:lnTo>
                  <a:pt x="569" y="32"/>
                </a:lnTo>
                <a:lnTo>
                  <a:pt x="569" y="40"/>
                </a:lnTo>
                <a:lnTo>
                  <a:pt x="569" y="48"/>
                </a:lnTo>
                <a:lnTo>
                  <a:pt x="553" y="56"/>
                </a:lnTo>
                <a:lnTo>
                  <a:pt x="553" y="56"/>
                </a:lnTo>
                <a:lnTo>
                  <a:pt x="553" y="64"/>
                </a:lnTo>
                <a:lnTo>
                  <a:pt x="553" y="64"/>
                </a:lnTo>
                <a:lnTo>
                  <a:pt x="569" y="72"/>
                </a:lnTo>
                <a:lnTo>
                  <a:pt x="569" y="80"/>
                </a:lnTo>
                <a:lnTo>
                  <a:pt x="569" y="88"/>
                </a:lnTo>
                <a:lnTo>
                  <a:pt x="569" y="88"/>
                </a:lnTo>
                <a:lnTo>
                  <a:pt x="577" y="104"/>
                </a:lnTo>
                <a:lnTo>
                  <a:pt x="577" y="104"/>
                </a:lnTo>
                <a:lnTo>
                  <a:pt x="593" y="104"/>
                </a:lnTo>
                <a:lnTo>
                  <a:pt x="593" y="104"/>
                </a:lnTo>
                <a:lnTo>
                  <a:pt x="593" y="320"/>
                </a:lnTo>
                <a:lnTo>
                  <a:pt x="593" y="320"/>
                </a:lnTo>
                <a:lnTo>
                  <a:pt x="529" y="320"/>
                </a:lnTo>
                <a:lnTo>
                  <a:pt x="369" y="320"/>
                </a:lnTo>
                <a:lnTo>
                  <a:pt x="56" y="312"/>
                </a:lnTo>
                <a:lnTo>
                  <a:pt x="0" y="312"/>
                </a:lnTo>
                <a:close/>
              </a:path>
            </a:pathLst>
          </a:custGeom>
          <a:solidFill>
            <a:schemeClr val="bg1"/>
          </a:solidFill>
          <a:ln w="6350" cmpd="sng">
            <a:solidFill>
              <a:srgbClr val="000000"/>
            </a:solidFill>
            <a:round/>
            <a:headEnd/>
            <a:tailEnd/>
          </a:ln>
        </p:spPr>
        <p:txBody>
          <a:bodyPr/>
          <a:lstStyle/>
          <a:p>
            <a:endParaRPr lang="en-US"/>
          </a:p>
        </p:txBody>
      </p:sp>
      <p:sp>
        <p:nvSpPr>
          <p:cNvPr id="7215" name="Freeform 47"/>
          <p:cNvSpPr>
            <a:spLocks/>
          </p:cNvSpPr>
          <p:nvPr/>
        </p:nvSpPr>
        <p:spPr bwMode="auto">
          <a:xfrm>
            <a:off x="3557588" y="3425825"/>
            <a:ext cx="1441450" cy="744538"/>
          </a:xfrm>
          <a:custGeom>
            <a:avLst/>
            <a:gdLst/>
            <a:ahLst/>
            <a:cxnLst>
              <a:cxn ang="0">
                <a:pos x="240" y="264"/>
              </a:cxn>
              <a:cxn ang="0">
                <a:pos x="248" y="264"/>
              </a:cxn>
              <a:cxn ang="0">
                <a:pos x="264" y="280"/>
              </a:cxn>
              <a:cxn ang="0">
                <a:pos x="272" y="280"/>
              </a:cxn>
              <a:cxn ang="0">
                <a:pos x="288" y="280"/>
              </a:cxn>
              <a:cxn ang="0">
                <a:pos x="296" y="272"/>
              </a:cxn>
              <a:cxn ang="0">
                <a:pos x="312" y="304"/>
              </a:cxn>
              <a:cxn ang="0">
                <a:pos x="328" y="304"/>
              </a:cxn>
              <a:cxn ang="0">
                <a:pos x="344" y="312"/>
              </a:cxn>
              <a:cxn ang="0">
                <a:pos x="360" y="304"/>
              </a:cxn>
              <a:cxn ang="0">
                <a:pos x="368" y="320"/>
              </a:cxn>
              <a:cxn ang="0">
                <a:pos x="376" y="312"/>
              </a:cxn>
              <a:cxn ang="0">
                <a:pos x="384" y="312"/>
              </a:cxn>
              <a:cxn ang="0">
                <a:pos x="392" y="304"/>
              </a:cxn>
              <a:cxn ang="0">
                <a:pos x="392" y="320"/>
              </a:cxn>
              <a:cxn ang="0">
                <a:pos x="408" y="320"/>
              </a:cxn>
              <a:cxn ang="0">
                <a:pos x="408" y="328"/>
              </a:cxn>
              <a:cxn ang="0">
                <a:pos x="416" y="336"/>
              </a:cxn>
              <a:cxn ang="0">
                <a:pos x="424" y="328"/>
              </a:cxn>
              <a:cxn ang="0">
                <a:pos x="432" y="328"/>
              </a:cxn>
              <a:cxn ang="0">
                <a:pos x="441" y="336"/>
              </a:cxn>
              <a:cxn ang="0">
                <a:pos x="449" y="336"/>
              </a:cxn>
              <a:cxn ang="0">
                <a:pos x="457" y="344"/>
              </a:cxn>
              <a:cxn ang="0">
                <a:pos x="465" y="328"/>
              </a:cxn>
              <a:cxn ang="0">
                <a:pos x="473" y="352"/>
              </a:cxn>
              <a:cxn ang="0">
                <a:pos x="473" y="352"/>
              </a:cxn>
              <a:cxn ang="0">
                <a:pos x="481" y="344"/>
              </a:cxn>
              <a:cxn ang="0">
                <a:pos x="489" y="328"/>
              </a:cxn>
              <a:cxn ang="0">
                <a:pos x="505" y="336"/>
              </a:cxn>
              <a:cxn ang="0">
                <a:pos x="513" y="336"/>
              </a:cxn>
              <a:cxn ang="0">
                <a:pos x="513" y="344"/>
              </a:cxn>
              <a:cxn ang="0">
                <a:pos x="545" y="360"/>
              </a:cxn>
              <a:cxn ang="0">
                <a:pos x="577" y="336"/>
              </a:cxn>
              <a:cxn ang="0">
                <a:pos x="585" y="344"/>
              </a:cxn>
              <a:cxn ang="0">
                <a:pos x="593" y="336"/>
              </a:cxn>
              <a:cxn ang="0">
                <a:pos x="593" y="328"/>
              </a:cxn>
              <a:cxn ang="0">
                <a:pos x="593" y="328"/>
              </a:cxn>
              <a:cxn ang="0">
                <a:pos x="609" y="344"/>
              </a:cxn>
              <a:cxn ang="0">
                <a:pos x="617" y="344"/>
              </a:cxn>
              <a:cxn ang="0">
                <a:pos x="641" y="328"/>
              </a:cxn>
              <a:cxn ang="0">
                <a:pos x="641" y="336"/>
              </a:cxn>
              <a:cxn ang="0">
                <a:pos x="665" y="352"/>
              </a:cxn>
              <a:cxn ang="0">
                <a:pos x="689" y="360"/>
              </a:cxn>
              <a:cxn ang="0">
                <a:pos x="697" y="184"/>
              </a:cxn>
              <a:cxn ang="0">
                <a:pos x="681" y="72"/>
              </a:cxn>
              <a:cxn ang="0">
                <a:pos x="673" y="16"/>
              </a:cxn>
              <a:cxn ang="0">
                <a:pos x="449" y="16"/>
              </a:cxn>
              <a:cxn ang="0">
                <a:pos x="80" y="8"/>
              </a:cxn>
              <a:cxn ang="0">
                <a:pos x="8" y="0"/>
              </a:cxn>
              <a:cxn ang="0">
                <a:pos x="0" y="48"/>
              </a:cxn>
              <a:cxn ang="0">
                <a:pos x="248" y="64"/>
              </a:cxn>
            </a:cxnLst>
            <a:rect l="0" t="0" r="r" b="b"/>
            <a:pathLst>
              <a:path w="697" h="360">
                <a:moveTo>
                  <a:pt x="240" y="264"/>
                </a:moveTo>
                <a:lnTo>
                  <a:pt x="240" y="264"/>
                </a:lnTo>
                <a:lnTo>
                  <a:pt x="248" y="264"/>
                </a:lnTo>
                <a:lnTo>
                  <a:pt x="248" y="264"/>
                </a:lnTo>
                <a:lnTo>
                  <a:pt x="264" y="280"/>
                </a:lnTo>
                <a:lnTo>
                  <a:pt x="264" y="280"/>
                </a:lnTo>
                <a:lnTo>
                  <a:pt x="272" y="280"/>
                </a:lnTo>
                <a:lnTo>
                  <a:pt x="272" y="280"/>
                </a:lnTo>
                <a:lnTo>
                  <a:pt x="288" y="280"/>
                </a:lnTo>
                <a:lnTo>
                  <a:pt x="288" y="280"/>
                </a:lnTo>
                <a:lnTo>
                  <a:pt x="296" y="272"/>
                </a:lnTo>
                <a:lnTo>
                  <a:pt x="296" y="272"/>
                </a:lnTo>
                <a:lnTo>
                  <a:pt x="312" y="304"/>
                </a:lnTo>
                <a:lnTo>
                  <a:pt x="312" y="304"/>
                </a:lnTo>
                <a:lnTo>
                  <a:pt x="328" y="304"/>
                </a:lnTo>
                <a:lnTo>
                  <a:pt x="328" y="304"/>
                </a:lnTo>
                <a:lnTo>
                  <a:pt x="336" y="312"/>
                </a:lnTo>
                <a:lnTo>
                  <a:pt x="344" y="312"/>
                </a:lnTo>
                <a:lnTo>
                  <a:pt x="344" y="304"/>
                </a:lnTo>
                <a:lnTo>
                  <a:pt x="360" y="304"/>
                </a:lnTo>
                <a:lnTo>
                  <a:pt x="368" y="312"/>
                </a:lnTo>
                <a:lnTo>
                  <a:pt x="368" y="320"/>
                </a:lnTo>
                <a:lnTo>
                  <a:pt x="368" y="320"/>
                </a:lnTo>
                <a:lnTo>
                  <a:pt x="376" y="312"/>
                </a:lnTo>
                <a:lnTo>
                  <a:pt x="376" y="312"/>
                </a:lnTo>
                <a:lnTo>
                  <a:pt x="384" y="312"/>
                </a:lnTo>
                <a:lnTo>
                  <a:pt x="384" y="312"/>
                </a:lnTo>
                <a:lnTo>
                  <a:pt x="392" y="304"/>
                </a:lnTo>
                <a:lnTo>
                  <a:pt x="392" y="304"/>
                </a:lnTo>
                <a:lnTo>
                  <a:pt x="392" y="320"/>
                </a:lnTo>
                <a:lnTo>
                  <a:pt x="392" y="320"/>
                </a:lnTo>
                <a:lnTo>
                  <a:pt x="408" y="320"/>
                </a:lnTo>
                <a:lnTo>
                  <a:pt x="408" y="320"/>
                </a:lnTo>
                <a:lnTo>
                  <a:pt x="408" y="328"/>
                </a:lnTo>
                <a:lnTo>
                  <a:pt x="408" y="328"/>
                </a:lnTo>
                <a:lnTo>
                  <a:pt x="416" y="336"/>
                </a:lnTo>
                <a:lnTo>
                  <a:pt x="416" y="336"/>
                </a:lnTo>
                <a:lnTo>
                  <a:pt x="424" y="328"/>
                </a:lnTo>
                <a:lnTo>
                  <a:pt x="424" y="328"/>
                </a:lnTo>
                <a:lnTo>
                  <a:pt x="432" y="328"/>
                </a:lnTo>
                <a:lnTo>
                  <a:pt x="432" y="328"/>
                </a:lnTo>
                <a:lnTo>
                  <a:pt x="441" y="336"/>
                </a:lnTo>
                <a:lnTo>
                  <a:pt x="449" y="336"/>
                </a:lnTo>
                <a:lnTo>
                  <a:pt x="449" y="336"/>
                </a:lnTo>
                <a:lnTo>
                  <a:pt x="449" y="344"/>
                </a:lnTo>
                <a:lnTo>
                  <a:pt x="457" y="344"/>
                </a:lnTo>
                <a:lnTo>
                  <a:pt x="465" y="336"/>
                </a:lnTo>
                <a:lnTo>
                  <a:pt x="465" y="328"/>
                </a:lnTo>
                <a:lnTo>
                  <a:pt x="465" y="336"/>
                </a:lnTo>
                <a:lnTo>
                  <a:pt x="473" y="352"/>
                </a:lnTo>
                <a:lnTo>
                  <a:pt x="473" y="352"/>
                </a:lnTo>
                <a:lnTo>
                  <a:pt x="473" y="352"/>
                </a:lnTo>
                <a:lnTo>
                  <a:pt x="481" y="344"/>
                </a:lnTo>
                <a:lnTo>
                  <a:pt x="481" y="344"/>
                </a:lnTo>
                <a:lnTo>
                  <a:pt x="489" y="328"/>
                </a:lnTo>
                <a:lnTo>
                  <a:pt x="489" y="328"/>
                </a:lnTo>
                <a:lnTo>
                  <a:pt x="505" y="336"/>
                </a:lnTo>
                <a:lnTo>
                  <a:pt x="505" y="336"/>
                </a:lnTo>
                <a:lnTo>
                  <a:pt x="513" y="336"/>
                </a:lnTo>
                <a:lnTo>
                  <a:pt x="513" y="336"/>
                </a:lnTo>
                <a:lnTo>
                  <a:pt x="513" y="336"/>
                </a:lnTo>
                <a:lnTo>
                  <a:pt x="513" y="344"/>
                </a:lnTo>
                <a:lnTo>
                  <a:pt x="537" y="352"/>
                </a:lnTo>
                <a:lnTo>
                  <a:pt x="545" y="360"/>
                </a:lnTo>
                <a:lnTo>
                  <a:pt x="561" y="336"/>
                </a:lnTo>
                <a:lnTo>
                  <a:pt x="577" y="336"/>
                </a:lnTo>
                <a:lnTo>
                  <a:pt x="577" y="344"/>
                </a:lnTo>
                <a:lnTo>
                  <a:pt x="585" y="344"/>
                </a:lnTo>
                <a:lnTo>
                  <a:pt x="585" y="344"/>
                </a:lnTo>
                <a:lnTo>
                  <a:pt x="593" y="336"/>
                </a:lnTo>
                <a:lnTo>
                  <a:pt x="593" y="328"/>
                </a:lnTo>
                <a:lnTo>
                  <a:pt x="593" y="328"/>
                </a:lnTo>
                <a:lnTo>
                  <a:pt x="593" y="328"/>
                </a:lnTo>
                <a:lnTo>
                  <a:pt x="593" y="328"/>
                </a:lnTo>
                <a:lnTo>
                  <a:pt x="593" y="328"/>
                </a:lnTo>
                <a:lnTo>
                  <a:pt x="609" y="344"/>
                </a:lnTo>
                <a:lnTo>
                  <a:pt x="617" y="344"/>
                </a:lnTo>
                <a:lnTo>
                  <a:pt x="617" y="344"/>
                </a:lnTo>
                <a:lnTo>
                  <a:pt x="625" y="328"/>
                </a:lnTo>
                <a:lnTo>
                  <a:pt x="641" y="328"/>
                </a:lnTo>
                <a:lnTo>
                  <a:pt x="641" y="336"/>
                </a:lnTo>
                <a:lnTo>
                  <a:pt x="641" y="336"/>
                </a:lnTo>
                <a:lnTo>
                  <a:pt x="665" y="352"/>
                </a:lnTo>
                <a:lnTo>
                  <a:pt x="665" y="352"/>
                </a:lnTo>
                <a:lnTo>
                  <a:pt x="681" y="352"/>
                </a:lnTo>
                <a:lnTo>
                  <a:pt x="689" y="360"/>
                </a:lnTo>
                <a:lnTo>
                  <a:pt x="689" y="360"/>
                </a:lnTo>
                <a:lnTo>
                  <a:pt x="697" y="184"/>
                </a:lnTo>
                <a:lnTo>
                  <a:pt x="697" y="184"/>
                </a:lnTo>
                <a:lnTo>
                  <a:pt x="681" y="72"/>
                </a:lnTo>
                <a:lnTo>
                  <a:pt x="673" y="16"/>
                </a:lnTo>
                <a:lnTo>
                  <a:pt x="673" y="16"/>
                </a:lnTo>
                <a:lnTo>
                  <a:pt x="609" y="16"/>
                </a:lnTo>
                <a:lnTo>
                  <a:pt x="449" y="16"/>
                </a:lnTo>
                <a:lnTo>
                  <a:pt x="136" y="8"/>
                </a:lnTo>
                <a:lnTo>
                  <a:pt x="80" y="8"/>
                </a:lnTo>
                <a:lnTo>
                  <a:pt x="8" y="0"/>
                </a:lnTo>
                <a:lnTo>
                  <a:pt x="8" y="0"/>
                </a:lnTo>
                <a:lnTo>
                  <a:pt x="0" y="48"/>
                </a:lnTo>
                <a:lnTo>
                  <a:pt x="0" y="48"/>
                </a:lnTo>
                <a:lnTo>
                  <a:pt x="248" y="64"/>
                </a:lnTo>
                <a:lnTo>
                  <a:pt x="248" y="64"/>
                </a:lnTo>
                <a:lnTo>
                  <a:pt x="240" y="264"/>
                </a:lnTo>
                <a:close/>
              </a:path>
            </a:pathLst>
          </a:custGeom>
          <a:solidFill>
            <a:schemeClr val="bg1"/>
          </a:solidFill>
          <a:ln w="6350" cmpd="sng">
            <a:solidFill>
              <a:srgbClr val="000000"/>
            </a:solidFill>
            <a:round/>
            <a:headEnd/>
            <a:tailEnd/>
          </a:ln>
        </p:spPr>
        <p:txBody>
          <a:bodyPr/>
          <a:lstStyle/>
          <a:p>
            <a:endParaRPr lang="en-US"/>
          </a:p>
        </p:txBody>
      </p:sp>
      <p:sp>
        <p:nvSpPr>
          <p:cNvPr id="7216" name="Freeform 48"/>
          <p:cNvSpPr>
            <a:spLocks/>
          </p:cNvSpPr>
          <p:nvPr/>
        </p:nvSpPr>
        <p:spPr bwMode="auto">
          <a:xfrm>
            <a:off x="2862263" y="3525838"/>
            <a:ext cx="2301875" cy="2282825"/>
          </a:xfrm>
          <a:custGeom>
            <a:avLst/>
            <a:gdLst/>
            <a:ahLst/>
            <a:cxnLst>
              <a:cxn ang="0">
                <a:pos x="336" y="0"/>
              </a:cxn>
              <a:cxn ang="0">
                <a:pos x="584" y="216"/>
              </a:cxn>
              <a:cxn ang="0">
                <a:pos x="632" y="224"/>
              </a:cxn>
              <a:cxn ang="0">
                <a:pos x="680" y="264"/>
              </a:cxn>
              <a:cxn ang="0">
                <a:pos x="712" y="264"/>
              </a:cxn>
              <a:cxn ang="0">
                <a:pos x="744" y="272"/>
              </a:cxn>
              <a:cxn ang="0">
                <a:pos x="760" y="280"/>
              </a:cxn>
              <a:cxn ang="0">
                <a:pos x="793" y="296"/>
              </a:cxn>
              <a:cxn ang="0">
                <a:pos x="817" y="296"/>
              </a:cxn>
              <a:cxn ang="0">
                <a:pos x="849" y="288"/>
              </a:cxn>
              <a:cxn ang="0">
                <a:pos x="913" y="296"/>
              </a:cxn>
              <a:cxn ang="0">
                <a:pos x="929" y="280"/>
              </a:cxn>
              <a:cxn ang="0">
                <a:pos x="977" y="288"/>
              </a:cxn>
              <a:cxn ang="0">
                <a:pos x="1033" y="320"/>
              </a:cxn>
              <a:cxn ang="0">
                <a:pos x="1073" y="472"/>
              </a:cxn>
              <a:cxn ang="0">
                <a:pos x="1105" y="552"/>
              </a:cxn>
              <a:cxn ang="0">
                <a:pos x="1105" y="632"/>
              </a:cxn>
              <a:cxn ang="0">
                <a:pos x="1097" y="680"/>
              </a:cxn>
              <a:cxn ang="0">
                <a:pos x="1089" y="712"/>
              </a:cxn>
              <a:cxn ang="0">
                <a:pos x="1017" y="736"/>
              </a:cxn>
              <a:cxn ang="0">
                <a:pos x="1025" y="728"/>
              </a:cxn>
              <a:cxn ang="0">
                <a:pos x="1017" y="712"/>
              </a:cxn>
              <a:cxn ang="0">
                <a:pos x="1001" y="720"/>
              </a:cxn>
              <a:cxn ang="0">
                <a:pos x="993" y="720"/>
              </a:cxn>
              <a:cxn ang="0">
                <a:pos x="985" y="768"/>
              </a:cxn>
              <a:cxn ang="0">
                <a:pos x="969" y="792"/>
              </a:cxn>
              <a:cxn ang="0">
                <a:pos x="881" y="840"/>
              </a:cxn>
              <a:cxn ang="0">
                <a:pos x="889" y="824"/>
              </a:cxn>
              <a:cxn ang="0">
                <a:pos x="873" y="824"/>
              </a:cxn>
              <a:cxn ang="0">
                <a:pos x="865" y="824"/>
              </a:cxn>
              <a:cxn ang="0">
                <a:pos x="873" y="840"/>
              </a:cxn>
              <a:cxn ang="0">
                <a:pos x="841" y="840"/>
              </a:cxn>
              <a:cxn ang="0">
                <a:pos x="841" y="848"/>
              </a:cxn>
              <a:cxn ang="0">
                <a:pos x="825" y="872"/>
              </a:cxn>
              <a:cxn ang="0">
                <a:pos x="801" y="880"/>
              </a:cxn>
              <a:cxn ang="0">
                <a:pos x="817" y="880"/>
              </a:cxn>
              <a:cxn ang="0">
                <a:pos x="801" y="904"/>
              </a:cxn>
              <a:cxn ang="0">
                <a:pos x="785" y="912"/>
              </a:cxn>
              <a:cxn ang="0">
                <a:pos x="777" y="952"/>
              </a:cxn>
              <a:cxn ang="0">
                <a:pos x="760" y="960"/>
              </a:cxn>
              <a:cxn ang="0">
                <a:pos x="760" y="968"/>
              </a:cxn>
              <a:cxn ang="0">
                <a:pos x="768" y="1008"/>
              </a:cxn>
              <a:cxn ang="0">
                <a:pos x="793" y="1088"/>
              </a:cxn>
              <a:cxn ang="0">
                <a:pos x="728" y="1080"/>
              </a:cxn>
              <a:cxn ang="0">
                <a:pos x="664" y="1064"/>
              </a:cxn>
              <a:cxn ang="0">
                <a:pos x="624" y="1032"/>
              </a:cxn>
              <a:cxn ang="0">
                <a:pos x="600" y="968"/>
              </a:cxn>
              <a:cxn ang="0">
                <a:pos x="576" y="920"/>
              </a:cxn>
              <a:cxn ang="0">
                <a:pos x="488" y="768"/>
              </a:cxn>
              <a:cxn ang="0">
                <a:pos x="360" y="680"/>
              </a:cxn>
              <a:cxn ang="0">
                <a:pos x="328" y="688"/>
              </a:cxn>
              <a:cxn ang="0">
                <a:pos x="280" y="760"/>
              </a:cxn>
              <a:cxn ang="0">
                <a:pos x="208" y="728"/>
              </a:cxn>
              <a:cxn ang="0">
                <a:pos x="152" y="640"/>
              </a:cxn>
              <a:cxn ang="0">
                <a:pos x="96" y="560"/>
              </a:cxn>
              <a:cxn ang="0">
                <a:pos x="32" y="496"/>
              </a:cxn>
            </a:cxnLst>
            <a:rect l="0" t="0" r="r" b="b"/>
            <a:pathLst>
              <a:path w="1113" h="1104">
                <a:moveTo>
                  <a:pt x="0" y="448"/>
                </a:moveTo>
                <a:lnTo>
                  <a:pt x="0" y="448"/>
                </a:lnTo>
                <a:lnTo>
                  <a:pt x="0" y="432"/>
                </a:lnTo>
                <a:lnTo>
                  <a:pt x="0" y="432"/>
                </a:lnTo>
                <a:lnTo>
                  <a:pt x="304" y="464"/>
                </a:lnTo>
                <a:lnTo>
                  <a:pt x="304" y="464"/>
                </a:lnTo>
                <a:lnTo>
                  <a:pt x="336" y="0"/>
                </a:lnTo>
                <a:lnTo>
                  <a:pt x="336" y="0"/>
                </a:lnTo>
                <a:lnTo>
                  <a:pt x="584" y="16"/>
                </a:lnTo>
                <a:lnTo>
                  <a:pt x="584" y="16"/>
                </a:lnTo>
                <a:lnTo>
                  <a:pt x="576" y="216"/>
                </a:lnTo>
                <a:lnTo>
                  <a:pt x="576" y="216"/>
                </a:lnTo>
                <a:lnTo>
                  <a:pt x="584" y="216"/>
                </a:lnTo>
                <a:lnTo>
                  <a:pt x="584" y="216"/>
                </a:lnTo>
                <a:lnTo>
                  <a:pt x="600" y="232"/>
                </a:lnTo>
                <a:lnTo>
                  <a:pt x="600" y="232"/>
                </a:lnTo>
                <a:lnTo>
                  <a:pt x="608" y="232"/>
                </a:lnTo>
                <a:lnTo>
                  <a:pt x="608" y="232"/>
                </a:lnTo>
                <a:lnTo>
                  <a:pt x="624" y="232"/>
                </a:lnTo>
                <a:lnTo>
                  <a:pt x="624" y="232"/>
                </a:lnTo>
                <a:lnTo>
                  <a:pt x="632" y="224"/>
                </a:lnTo>
                <a:lnTo>
                  <a:pt x="632" y="224"/>
                </a:lnTo>
                <a:lnTo>
                  <a:pt x="648" y="256"/>
                </a:lnTo>
                <a:lnTo>
                  <a:pt x="648" y="256"/>
                </a:lnTo>
                <a:lnTo>
                  <a:pt x="664" y="256"/>
                </a:lnTo>
                <a:lnTo>
                  <a:pt x="664" y="256"/>
                </a:lnTo>
                <a:lnTo>
                  <a:pt x="672" y="264"/>
                </a:lnTo>
                <a:lnTo>
                  <a:pt x="680" y="264"/>
                </a:lnTo>
                <a:lnTo>
                  <a:pt x="680" y="256"/>
                </a:lnTo>
                <a:lnTo>
                  <a:pt x="696" y="256"/>
                </a:lnTo>
                <a:lnTo>
                  <a:pt x="704" y="264"/>
                </a:lnTo>
                <a:lnTo>
                  <a:pt x="704" y="272"/>
                </a:lnTo>
                <a:lnTo>
                  <a:pt x="704" y="272"/>
                </a:lnTo>
                <a:lnTo>
                  <a:pt x="712" y="264"/>
                </a:lnTo>
                <a:lnTo>
                  <a:pt x="712" y="264"/>
                </a:lnTo>
                <a:lnTo>
                  <a:pt x="720" y="264"/>
                </a:lnTo>
                <a:lnTo>
                  <a:pt x="720" y="264"/>
                </a:lnTo>
                <a:lnTo>
                  <a:pt x="728" y="256"/>
                </a:lnTo>
                <a:lnTo>
                  <a:pt x="728" y="256"/>
                </a:lnTo>
                <a:lnTo>
                  <a:pt x="728" y="272"/>
                </a:lnTo>
                <a:lnTo>
                  <a:pt x="728" y="272"/>
                </a:lnTo>
                <a:lnTo>
                  <a:pt x="744" y="272"/>
                </a:lnTo>
                <a:lnTo>
                  <a:pt x="744" y="272"/>
                </a:lnTo>
                <a:lnTo>
                  <a:pt x="744" y="280"/>
                </a:lnTo>
                <a:lnTo>
                  <a:pt x="744" y="280"/>
                </a:lnTo>
                <a:lnTo>
                  <a:pt x="752" y="288"/>
                </a:lnTo>
                <a:lnTo>
                  <a:pt x="752" y="288"/>
                </a:lnTo>
                <a:lnTo>
                  <a:pt x="760" y="280"/>
                </a:lnTo>
                <a:lnTo>
                  <a:pt x="760" y="280"/>
                </a:lnTo>
                <a:lnTo>
                  <a:pt x="768" y="280"/>
                </a:lnTo>
                <a:lnTo>
                  <a:pt x="768" y="280"/>
                </a:lnTo>
                <a:lnTo>
                  <a:pt x="777" y="288"/>
                </a:lnTo>
                <a:lnTo>
                  <a:pt x="785" y="288"/>
                </a:lnTo>
                <a:lnTo>
                  <a:pt x="785" y="288"/>
                </a:lnTo>
                <a:lnTo>
                  <a:pt x="785" y="296"/>
                </a:lnTo>
                <a:lnTo>
                  <a:pt x="793" y="296"/>
                </a:lnTo>
                <a:lnTo>
                  <a:pt x="801" y="288"/>
                </a:lnTo>
                <a:lnTo>
                  <a:pt x="801" y="280"/>
                </a:lnTo>
                <a:lnTo>
                  <a:pt x="801" y="288"/>
                </a:lnTo>
                <a:lnTo>
                  <a:pt x="809" y="304"/>
                </a:lnTo>
                <a:lnTo>
                  <a:pt x="809" y="304"/>
                </a:lnTo>
                <a:lnTo>
                  <a:pt x="809" y="304"/>
                </a:lnTo>
                <a:lnTo>
                  <a:pt x="817" y="296"/>
                </a:lnTo>
                <a:lnTo>
                  <a:pt x="817" y="296"/>
                </a:lnTo>
                <a:lnTo>
                  <a:pt x="825" y="280"/>
                </a:lnTo>
                <a:lnTo>
                  <a:pt x="825" y="280"/>
                </a:lnTo>
                <a:lnTo>
                  <a:pt x="841" y="288"/>
                </a:lnTo>
                <a:lnTo>
                  <a:pt x="841" y="288"/>
                </a:lnTo>
                <a:lnTo>
                  <a:pt x="849" y="288"/>
                </a:lnTo>
                <a:lnTo>
                  <a:pt x="849" y="288"/>
                </a:lnTo>
                <a:lnTo>
                  <a:pt x="849" y="288"/>
                </a:lnTo>
                <a:lnTo>
                  <a:pt x="849" y="296"/>
                </a:lnTo>
                <a:lnTo>
                  <a:pt x="873" y="304"/>
                </a:lnTo>
                <a:lnTo>
                  <a:pt x="881" y="312"/>
                </a:lnTo>
                <a:lnTo>
                  <a:pt x="897" y="288"/>
                </a:lnTo>
                <a:lnTo>
                  <a:pt x="913" y="288"/>
                </a:lnTo>
                <a:lnTo>
                  <a:pt x="913" y="296"/>
                </a:lnTo>
                <a:lnTo>
                  <a:pt x="921" y="296"/>
                </a:lnTo>
                <a:lnTo>
                  <a:pt x="921" y="296"/>
                </a:lnTo>
                <a:lnTo>
                  <a:pt x="929" y="288"/>
                </a:lnTo>
                <a:lnTo>
                  <a:pt x="929" y="280"/>
                </a:lnTo>
                <a:lnTo>
                  <a:pt x="929" y="280"/>
                </a:lnTo>
                <a:lnTo>
                  <a:pt x="929" y="280"/>
                </a:lnTo>
                <a:lnTo>
                  <a:pt x="929" y="280"/>
                </a:lnTo>
                <a:lnTo>
                  <a:pt x="929" y="280"/>
                </a:lnTo>
                <a:lnTo>
                  <a:pt x="945" y="296"/>
                </a:lnTo>
                <a:lnTo>
                  <a:pt x="953" y="296"/>
                </a:lnTo>
                <a:lnTo>
                  <a:pt x="953" y="296"/>
                </a:lnTo>
                <a:lnTo>
                  <a:pt x="961" y="280"/>
                </a:lnTo>
                <a:lnTo>
                  <a:pt x="977" y="280"/>
                </a:lnTo>
                <a:lnTo>
                  <a:pt x="977" y="288"/>
                </a:lnTo>
                <a:lnTo>
                  <a:pt x="977" y="288"/>
                </a:lnTo>
                <a:lnTo>
                  <a:pt x="1001" y="304"/>
                </a:lnTo>
                <a:lnTo>
                  <a:pt x="1001" y="304"/>
                </a:lnTo>
                <a:lnTo>
                  <a:pt x="1017" y="304"/>
                </a:lnTo>
                <a:lnTo>
                  <a:pt x="1025" y="312"/>
                </a:lnTo>
                <a:lnTo>
                  <a:pt x="1025" y="312"/>
                </a:lnTo>
                <a:lnTo>
                  <a:pt x="1033" y="320"/>
                </a:lnTo>
                <a:lnTo>
                  <a:pt x="1033" y="320"/>
                </a:lnTo>
                <a:lnTo>
                  <a:pt x="1057" y="320"/>
                </a:lnTo>
                <a:lnTo>
                  <a:pt x="1065" y="320"/>
                </a:lnTo>
                <a:lnTo>
                  <a:pt x="1065" y="320"/>
                </a:lnTo>
                <a:lnTo>
                  <a:pt x="1065" y="376"/>
                </a:lnTo>
                <a:lnTo>
                  <a:pt x="1073" y="472"/>
                </a:lnTo>
                <a:lnTo>
                  <a:pt x="1073" y="472"/>
                </a:lnTo>
                <a:lnTo>
                  <a:pt x="1089" y="496"/>
                </a:lnTo>
                <a:lnTo>
                  <a:pt x="1089" y="496"/>
                </a:lnTo>
                <a:lnTo>
                  <a:pt x="1089" y="528"/>
                </a:lnTo>
                <a:lnTo>
                  <a:pt x="1089" y="528"/>
                </a:lnTo>
                <a:lnTo>
                  <a:pt x="1097" y="536"/>
                </a:lnTo>
                <a:lnTo>
                  <a:pt x="1097" y="536"/>
                </a:lnTo>
                <a:lnTo>
                  <a:pt x="1105" y="552"/>
                </a:lnTo>
                <a:lnTo>
                  <a:pt x="1105" y="560"/>
                </a:lnTo>
                <a:lnTo>
                  <a:pt x="1113" y="576"/>
                </a:lnTo>
                <a:lnTo>
                  <a:pt x="1113" y="600"/>
                </a:lnTo>
                <a:lnTo>
                  <a:pt x="1097" y="616"/>
                </a:lnTo>
                <a:lnTo>
                  <a:pt x="1097" y="632"/>
                </a:lnTo>
                <a:lnTo>
                  <a:pt x="1097" y="632"/>
                </a:lnTo>
                <a:lnTo>
                  <a:pt x="1105" y="632"/>
                </a:lnTo>
                <a:lnTo>
                  <a:pt x="1097" y="648"/>
                </a:lnTo>
                <a:lnTo>
                  <a:pt x="1097" y="648"/>
                </a:lnTo>
                <a:lnTo>
                  <a:pt x="1105" y="656"/>
                </a:lnTo>
                <a:lnTo>
                  <a:pt x="1105" y="664"/>
                </a:lnTo>
                <a:lnTo>
                  <a:pt x="1105" y="672"/>
                </a:lnTo>
                <a:lnTo>
                  <a:pt x="1097" y="680"/>
                </a:lnTo>
                <a:lnTo>
                  <a:pt x="1097" y="680"/>
                </a:lnTo>
                <a:lnTo>
                  <a:pt x="1089" y="680"/>
                </a:lnTo>
                <a:lnTo>
                  <a:pt x="1089" y="680"/>
                </a:lnTo>
                <a:lnTo>
                  <a:pt x="1081" y="696"/>
                </a:lnTo>
                <a:lnTo>
                  <a:pt x="1081" y="696"/>
                </a:lnTo>
                <a:lnTo>
                  <a:pt x="1089" y="704"/>
                </a:lnTo>
                <a:lnTo>
                  <a:pt x="1089" y="712"/>
                </a:lnTo>
                <a:lnTo>
                  <a:pt x="1089" y="712"/>
                </a:lnTo>
                <a:lnTo>
                  <a:pt x="1081" y="712"/>
                </a:lnTo>
                <a:lnTo>
                  <a:pt x="1081" y="712"/>
                </a:lnTo>
                <a:lnTo>
                  <a:pt x="1049" y="728"/>
                </a:lnTo>
                <a:lnTo>
                  <a:pt x="1009" y="744"/>
                </a:lnTo>
                <a:lnTo>
                  <a:pt x="1009" y="744"/>
                </a:lnTo>
                <a:lnTo>
                  <a:pt x="1017" y="736"/>
                </a:lnTo>
                <a:lnTo>
                  <a:pt x="1017" y="736"/>
                </a:lnTo>
                <a:lnTo>
                  <a:pt x="1033" y="728"/>
                </a:lnTo>
                <a:lnTo>
                  <a:pt x="1033" y="728"/>
                </a:lnTo>
                <a:lnTo>
                  <a:pt x="1033" y="728"/>
                </a:lnTo>
                <a:lnTo>
                  <a:pt x="1033" y="728"/>
                </a:lnTo>
                <a:lnTo>
                  <a:pt x="1033" y="728"/>
                </a:lnTo>
                <a:lnTo>
                  <a:pt x="1025" y="728"/>
                </a:lnTo>
                <a:lnTo>
                  <a:pt x="1025" y="728"/>
                </a:lnTo>
                <a:lnTo>
                  <a:pt x="1017" y="728"/>
                </a:lnTo>
                <a:lnTo>
                  <a:pt x="1017" y="728"/>
                </a:lnTo>
                <a:lnTo>
                  <a:pt x="1009" y="728"/>
                </a:lnTo>
                <a:lnTo>
                  <a:pt x="1009" y="728"/>
                </a:lnTo>
                <a:lnTo>
                  <a:pt x="1009" y="728"/>
                </a:lnTo>
                <a:lnTo>
                  <a:pt x="1017" y="712"/>
                </a:lnTo>
                <a:lnTo>
                  <a:pt x="1017" y="712"/>
                </a:lnTo>
                <a:lnTo>
                  <a:pt x="1017" y="712"/>
                </a:lnTo>
                <a:lnTo>
                  <a:pt x="1017" y="712"/>
                </a:lnTo>
                <a:lnTo>
                  <a:pt x="1017" y="704"/>
                </a:lnTo>
                <a:lnTo>
                  <a:pt x="1009" y="712"/>
                </a:lnTo>
                <a:lnTo>
                  <a:pt x="1001" y="712"/>
                </a:lnTo>
                <a:lnTo>
                  <a:pt x="1001" y="720"/>
                </a:lnTo>
                <a:lnTo>
                  <a:pt x="1001" y="720"/>
                </a:lnTo>
                <a:lnTo>
                  <a:pt x="993" y="720"/>
                </a:lnTo>
                <a:lnTo>
                  <a:pt x="993" y="712"/>
                </a:lnTo>
                <a:lnTo>
                  <a:pt x="985" y="712"/>
                </a:lnTo>
                <a:lnTo>
                  <a:pt x="985" y="712"/>
                </a:lnTo>
                <a:lnTo>
                  <a:pt x="985" y="712"/>
                </a:lnTo>
                <a:lnTo>
                  <a:pt x="993" y="720"/>
                </a:lnTo>
                <a:lnTo>
                  <a:pt x="993" y="720"/>
                </a:lnTo>
                <a:lnTo>
                  <a:pt x="985" y="728"/>
                </a:lnTo>
                <a:lnTo>
                  <a:pt x="985" y="736"/>
                </a:lnTo>
                <a:lnTo>
                  <a:pt x="1001" y="744"/>
                </a:lnTo>
                <a:lnTo>
                  <a:pt x="1001" y="744"/>
                </a:lnTo>
                <a:lnTo>
                  <a:pt x="1001" y="752"/>
                </a:lnTo>
                <a:lnTo>
                  <a:pt x="985" y="768"/>
                </a:lnTo>
                <a:lnTo>
                  <a:pt x="985" y="768"/>
                </a:lnTo>
                <a:lnTo>
                  <a:pt x="977" y="768"/>
                </a:lnTo>
                <a:lnTo>
                  <a:pt x="977" y="768"/>
                </a:lnTo>
                <a:lnTo>
                  <a:pt x="969" y="784"/>
                </a:lnTo>
                <a:lnTo>
                  <a:pt x="969" y="784"/>
                </a:lnTo>
                <a:lnTo>
                  <a:pt x="977"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929" y="808"/>
                </a:lnTo>
                <a:lnTo>
                  <a:pt x="929" y="808"/>
                </a:lnTo>
                <a:lnTo>
                  <a:pt x="889" y="832"/>
                </a:lnTo>
                <a:lnTo>
                  <a:pt x="889" y="824"/>
                </a:lnTo>
                <a:lnTo>
                  <a:pt x="889" y="824"/>
                </a:lnTo>
                <a:lnTo>
                  <a:pt x="889" y="824"/>
                </a:lnTo>
                <a:lnTo>
                  <a:pt x="889" y="808"/>
                </a:lnTo>
                <a:lnTo>
                  <a:pt x="889" y="808"/>
                </a:lnTo>
                <a:lnTo>
                  <a:pt x="881" y="824"/>
                </a:lnTo>
                <a:lnTo>
                  <a:pt x="873" y="824"/>
                </a:lnTo>
                <a:lnTo>
                  <a:pt x="873" y="824"/>
                </a:lnTo>
                <a:lnTo>
                  <a:pt x="873" y="816"/>
                </a:lnTo>
                <a:lnTo>
                  <a:pt x="873" y="816"/>
                </a:lnTo>
                <a:lnTo>
                  <a:pt x="873" y="824"/>
                </a:lnTo>
                <a:lnTo>
                  <a:pt x="873" y="824"/>
                </a:lnTo>
                <a:lnTo>
                  <a:pt x="865" y="832"/>
                </a:lnTo>
                <a:lnTo>
                  <a:pt x="865" y="832"/>
                </a:lnTo>
                <a:lnTo>
                  <a:pt x="865" y="824"/>
                </a:lnTo>
                <a:lnTo>
                  <a:pt x="857" y="816"/>
                </a:lnTo>
                <a:lnTo>
                  <a:pt x="849" y="816"/>
                </a:lnTo>
                <a:lnTo>
                  <a:pt x="849" y="816"/>
                </a:lnTo>
                <a:lnTo>
                  <a:pt x="857" y="832"/>
                </a:lnTo>
                <a:lnTo>
                  <a:pt x="857" y="832"/>
                </a:lnTo>
                <a:lnTo>
                  <a:pt x="865" y="840"/>
                </a:lnTo>
                <a:lnTo>
                  <a:pt x="873" y="840"/>
                </a:lnTo>
                <a:lnTo>
                  <a:pt x="865" y="848"/>
                </a:lnTo>
                <a:lnTo>
                  <a:pt x="865" y="848"/>
                </a:lnTo>
                <a:lnTo>
                  <a:pt x="857" y="848"/>
                </a:lnTo>
                <a:lnTo>
                  <a:pt x="849" y="856"/>
                </a:lnTo>
                <a:lnTo>
                  <a:pt x="849" y="856"/>
                </a:lnTo>
                <a:lnTo>
                  <a:pt x="841" y="856"/>
                </a:lnTo>
                <a:lnTo>
                  <a:pt x="841" y="840"/>
                </a:lnTo>
                <a:lnTo>
                  <a:pt x="841" y="840"/>
                </a:lnTo>
                <a:lnTo>
                  <a:pt x="833" y="840"/>
                </a:lnTo>
                <a:lnTo>
                  <a:pt x="825" y="824"/>
                </a:lnTo>
                <a:lnTo>
                  <a:pt x="825" y="824"/>
                </a:lnTo>
                <a:lnTo>
                  <a:pt x="833" y="840"/>
                </a:lnTo>
                <a:lnTo>
                  <a:pt x="833" y="840"/>
                </a:lnTo>
                <a:lnTo>
                  <a:pt x="841" y="848"/>
                </a:lnTo>
                <a:lnTo>
                  <a:pt x="841" y="848"/>
                </a:lnTo>
                <a:lnTo>
                  <a:pt x="833" y="848"/>
                </a:lnTo>
                <a:lnTo>
                  <a:pt x="833" y="848"/>
                </a:lnTo>
                <a:lnTo>
                  <a:pt x="833" y="864"/>
                </a:lnTo>
                <a:lnTo>
                  <a:pt x="833" y="864"/>
                </a:lnTo>
                <a:lnTo>
                  <a:pt x="825" y="872"/>
                </a:lnTo>
                <a:lnTo>
                  <a:pt x="825" y="872"/>
                </a:lnTo>
                <a:lnTo>
                  <a:pt x="825" y="864"/>
                </a:lnTo>
                <a:lnTo>
                  <a:pt x="825" y="864"/>
                </a:lnTo>
                <a:lnTo>
                  <a:pt x="817" y="872"/>
                </a:lnTo>
                <a:lnTo>
                  <a:pt x="817" y="872"/>
                </a:lnTo>
                <a:lnTo>
                  <a:pt x="817" y="872"/>
                </a:lnTo>
                <a:lnTo>
                  <a:pt x="817" y="872"/>
                </a:lnTo>
                <a:lnTo>
                  <a:pt x="801" y="880"/>
                </a:lnTo>
                <a:lnTo>
                  <a:pt x="801" y="880"/>
                </a:lnTo>
                <a:lnTo>
                  <a:pt x="801" y="888"/>
                </a:lnTo>
                <a:lnTo>
                  <a:pt x="801" y="888"/>
                </a:lnTo>
                <a:lnTo>
                  <a:pt x="809" y="880"/>
                </a:lnTo>
                <a:lnTo>
                  <a:pt x="809" y="880"/>
                </a:lnTo>
                <a:lnTo>
                  <a:pt x="817" y="880"/>
                </a:lnTo>
                <a:lnTo>
                  <a:pt x="817" y="880"/>
                </a:lnTo>
                <a:lnTo>
                  <a:pt x="817" y="880"/>
                </a:lnTo>
                <a:lnTo>
                  <a:pt x="809" y="888"/>
                </a:lnTo>
                <a:lnTo>
                  <a:pt x="801" y="904"/>
                </a:lnTo>
                <a:lnTo>
                  <a:pt x="801" y="904"/>
                </a:lnTo>
                <a:lnTo>
                  <a:pt x="801" y="904"/>
                </a:lnTo>
                <a:lnTo>
                  <a:pt x="801" y="904"/>
                </a:lnTo>
                <a:lnTo>
                  <a:pt x="801" y="904"/>
                </a:lnTo>
                <a:lnTo>
                  <a:pt x="768" y="904"/>
                </a:lnTo>
                <a:lnTo>
                  <a:pt x="768" y="904"/>
                </a:lnTo>
                <a:lnTo>
                  <a:pt x="777" y="904"/>
                </a:lnTo>
                <a:lnTo>
                  <a:pt x="777" y="904"/>
                </a:lnTo>
                <a:lnTo>
                  <a:pt x="785" y="904"/>
                </a:lnTo>
                <a:lnTo>
                  <a:pt x="785" y="904"/>
                </a:lnTo>
                <a:lnTo>
                  <a:pt x="785" y="912"/>
                </a:lnTo>
                <a:lnTo>
                  <a:pt x="785" y="920"/>
                </a:lnTo>
                <a:lnTo>
                  <a:pt x="793" y="920"/>
                </a:lnTo>
                <a:lnTo>
                  <a:pt x="793" y="920"/>
                </a:lnTo>
                <a:lnTo>
                  <a:pt x="785" y="952"/>
                </a:lnTo>
                <a:lnTo>
                  <a:pt x="777" y="960"/>
                </a:lnTo>
                <a:lnTo>
                  <a:pt x="777" y="960"/>
                </a:lnTo>
                <a:lnTo>
                  <a:pt x="777" y="952"/>
                </a:lnTo>
                <a:lnTo>
                  <a:pt x="777" y="944"/>
                </a:lnTo>
                <a:lnTo>
                  <a:pt x="768" y="944"/>
                </a:lnTo>
                <a:lnTo>
                  <a:pt x="768" y="944"/>
                </a:lnTo>
                <a:lnTo>
                  <a:pt x="768" y="944"/>
                </a:lnTo>
                <a:lnTo>
                  <a:pt x="768" y="952"/>
                </a:lnTo>
                <a:lnTo>
                  <a:pt x="760" y="960"/>
                </a:lnTo>
                <a:lnTo>
                  <a:pt x="760" y="960"/>
                </a:lnTo>
                <a:lnTo>
                  <a:pt x="752" y="952"/>
                </a:lnTo>
                <a:lnTo>
                  <a:pt x="752" y="952"/>
                </a:lnTo>
                <a:lnTo>
                  <a:pt x="752" y="960"/>
                </a:lnTo>
                <a:lnTo>
                  <a:pt x="752" y="960"/>
                </a:lnTo>
                <a:lnTo>
                  <a:pt x="752" y="960"/>
                </a:lnTo>
                <a:lnTo>
                  <a:pt x="760" y="968"/>
                </a:lnTo>
                <a:lnTo>
                  <a:pt x="760" y="968"/>
                </a:lnTo>
                <a:lnTo>
                  <a:pt x="777" y="968"/>
                </a:lnTo>
                <a:lnTo>
                  <a:pt x="777" y="968"/>
                </a:lnTo>
                <a:lnTo>
                  <a:pt x="777" y="976"/>
                </a:lnTo>
                <a:lnTo>
                  <a:pt x="777" y="976"/>
                </a:lnTo>
                <a:lnTo>
                  <a:pt x="768" y="1000"/>
                </a:lnTo>
                <a:lnTo>
                  <a:pt x="768" y="1000"/>
                </a:lnTo>
                <a:lnTo>
                  <a:pt x="768" y="1008"/>
                </a:lnTo>
                <a:lnTo>
                  <a:pt x="785" y="1032"/>
                </a:lnTo>
                <a:lnTo>
                  <a:pt x="785" y="1032"/>
                </a:lnTo>
                <a:lnTo>
                  <a:pt x="777" y="1056"/>
                </a:lnTo>
                <a:lnTo>
                  <a:pt x="777" y="1056"/>
                </a:lnTo>
                <a:lnTo>
                  <a:pt x="785" y="1064"/>
                </a:lnTo>
                <a:lnTo>
                  <a:pt x="793" y="1080"/>
                </a:lnTo>
                <a:lnTo>
                  <a:pt x="793" y="1088"/>
                </a:lnTo>
                <a:lnTo>
                  <a:pt x="793" y="1088"/>
                </a:lnTo>
                <a:lnTo>
                  <a:pt x="785" y="1096"/>
                </a:lnTo>
                <a:lnTo>
                  <a:pt x="777" y="1104"/>
                </a:lnTo>
                <a:lnTo>
                  <a:pt x="777" y="1104"/>
                </a:lnTo>
                <a:lnTo>
                  <a:pt x="768" y="1096"/>
                </a:lnTo>
                <a:lnTo>
                  <a:pt x="752" y="1080"/>
                </a:lnTo>
                <a:lnTo>
                  <a:pt x="728" y="1080"/>
                </a:lnTo>
                <a:lnTo>
                  <a:pt x="720" y="1080"/>
                </a:lnTo>
                <a:lnTo>
                  <a:pt x="704" y="1080"/>
                </a:lnTo>
                <a:lnTo>
                  <a:pt x="704" y="1080"/>
                </a:lnTo>
                <a:lnTo>
                  <a:pt x="680" y="1064"/>
                </a:lnTo>
                <a:lnTo>
                  <a:pt x="680" y="1064"/>
                </a:lnTo>
                <a:lnTo>
                  <a:pt x="664" y="1064"/>
                </a:lnTo>
                <a:lnTo>
                  <a:pt x="664" y="1064"/>
                </a:lnTo>
                <a:lnTo>
                  <a:pt x="664" y="1056"/>
                </a:lnTo>
                <a:lnTo>
                  <a:pt x="656" y="1048"/>
                </a:lnTo>
                <a:lnTo>
                  <a:pt x="632" y="1048"/>
                </a:lnTo>
                <a:lnTo>
                  <a:pt x="624" y="1048"/>
                </a:lnTo>
                <a:lnTo>
                  <a:pt x="624" y="1048"/>
                </a:lnTo>
                <a:lnTo>
                  <a:pt x="624" y="1032"/>
                </a:lnTo>
                <a:lnTo>
                  <a:pt x="624" y="1032"/>
                </a:lnTo>
                <a:lnTo>
                  <a:pt x="624" y="1032"/>
                </a:lnTo>
                <a:lnTo>
                  <a:pt x="624" y="1032"/>
                </a:lnTo>
                <a:lnTo>
                  <a:pt x="616" y="1016"/>
                </a:lnTo>
                <a:lnTo>
                  <a:pt x="608" y="984"/>
                </a:lnTo>
                <a:lnTo>
                  <a:pt x="600" y="984"/>
                </a:lnTo>
                <a:lnTo>
                  <a:pt x="600" y="984"/>
                </a:lnTo>
                <a:lnTo>
                  <a:pt x="600" y="968"/>
                </a:lnTo>
                <a:lnTo>
                  <a:pt x="600" y="960"/>
                </a:lnTo>
                <a:lnTo>
                  <a:pt x="600" y="960"/>
                </a:lnTo>
                <a:lnTo>
                  <a:pt x="592" y="952"/>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8" y="768"/>
                </a:lnTo>
                <a:lnTo>
                  <a:pt x="480" y="744"/>
                </a:lnTo>
                <a:lnTo>
                  <a:pt x="456" y="728"/>
                </a:lnTo>
                <a:lnTo>
                  <a:pt x="448" y="720"/>
                </a:lnTo>
                <a:lnTo>
                  <a:pt x="432" y="696"/>
                </a:lnTo>
                <a:lnTo>
                  <a:pt x="400" y="696"/>
                </a:lnTo>
                <a:lnTo>
                  <a:pt x="368" y="688"/>
                </a:lnTo>
                <a:lnTo>
                  <a:pt x="360" y="680"/>
                </a:lnTo>
                <a:lnTo>
                  <a:pt x="360" y="680"/>
                </a:lnTo>
                <a:lnTo>
                  <a:pt x="352" y="680"/>
                </a:lnTo>
                <a:lnTo>
                  <a:pt x="344" y="696"/>
                </a:lnTo>
                <a:lnTo>
                  <a:pt x="336" y="696"/>
                </a:lnTo>
                <a:lnTo>
                  <a:pt x="336" y="688"/>
                </a:lnTo>
                <a:lnTo>
                  <a:pt x="336" y="688"/>
                </a:lnTo>
                <a:lnTo>
                  <a:pt x="328" y="688"/>
                </a:lnTo>
                <a:lnTo>
                  <a:pt x="320" y="688"/>
                </a:lnTo>
                <a:lnTo>
                  <a:pt x="304" y="704"/>
                </a:lnTo>
                <a:lnTo>
                  <a:pt x="304" y="728"/>
                </a:lnTo>
                <a:lnTo>
                  <a:pt x="296" y="736"/>
                </a:lnTo>
                <a:lnTo>
                  <a:pt x="296" y="744"/>
                </a:lnTo>
                <a:lnTo>
                  <a:pt x="288" y="744"/>
                </a:lnTo>
                <a:lnTo>
                  <a:pt x="280" y="760"/>
                </a:lnTo>
                <a:lnTo>
                  <a:pt x="280" y="760"/>
                </a:lnTo>
                <a:lnTo>
                  <a:pt x="280" y="768"/>
                </a:lnTo>
                <a:lnTo>
                  <a:pt x="264" y="768"/>
                </a:lnTo>
                <a:lnTo>
                  <a:pt x="256" y="760"/>
                </a:lnTo>
                <a:lnTo>
                  <a:pt x="216" y="736"/>
                </a:lnTo>
                <a:lnTo>
                  <a:pt x="208" y="728"/>
                </a:lnTo>
                <a:lnTo>
                  <a:pt x="208" y="728"/>
                </a:lnTo>
                <a:lnTo>
                  <a:pt x="192" y="720"/>
                </a:lnTo>
                <a:lnTo>
                  <a:pt x="176" y="704"/>
                </a:lnTo>
                <a:lnTo>
                  <a:pt x="160" y="688"/>
                </a:lnTo>
                <a:lnTo>
                  <a:pt x="152" y="672"/>
                </a:lnTo>
                <a:lnTo>
                  <a:pt x="152" y="672"/>
                </a:lnTo>
                <a:lnTo>
                  <a:pt x="152" y="648"/>
                </a:lnTo>
                <a:lnTo>
                  <a:pt x="152" y="640"/>
                </a:lnTo>
                <a:lnTo>
                  <a:pt x="144" y="632"/>
                </a:lnTo>
                <a:lnTo>
                  <a:pt x="144" y="632"/>
                </a:lnTo>
                <a:lnTo>
                  <a:pt x="136" y="616"/>
                </a:lnTo>
                <a:lnTo>
                  <a:pt x="136" y="608"/>
                </a:lnTo>
                <a:lnTo>
                  <a:pt x="136" y="608"/>
                </a:lnTo>
                <a:lnTo>
                  <a:pt x="128" y="584"/>
                </a:lnTo>
                <a:lnTo>
                  <a:pt x="96" y="560"/>
                </a:lnTo>
                <a:lnTo>
                  <a:pt x="88" y="552"/>
                </a:lnTo>
                <a:lnTo>
                  <a:pt x="80" y="544"/>
                </a:lnTo>
                <a:lnTo>
                  <a:pt x="72" y="528"/>
                </a:lnTo>
                <a:lnTo>
                  <a:pt x="48" y="496"/>
                </a:lnTo>
                <a:lnTo>
                  <a:pt x="48" y="496"/>
                </a:lnTo>
                <a:lnTo>
                  <a:pt x="32" y="496"/>
                </a:lnTo>
                <a:lnTo>
                  <a:pt x="32" y="496"/>
                </a:lnTo>
                <a:lnTo>
                  <a:pt x="16" y="456"/>
                </a:lnTo>
                <a:lnTo>
                  <a:pt x="16" y="456"/>
                </a:lnTo>
                <a:lnTo>
                  <a:pt x="0" y="456"/>
                </a:lnTo>
                <a:lnTo>
                  <a:pt x="0" y="456"/>
                </a:lnTo>
                <a:lnTo>
                  <a:pt x="0" y="448"/>
                </a:lnTo>
                <a:close/>
              </a:path>
            </a:pathLst>
          </a:custGeom>
          <a:solidFill>
            <a:schemeClr val="bg1"/>
          </a:solidFill>
          <a:ln w="6350" cmpd="sng">
            <a:solidFill>
              <a:srgbClr val="000000"/>
            </a:solidFill>
            <a:round/>
            <a:headEnd/>
            <a:tailEnd/>
          </a:ln>
        </p:spPr>
        <p:txBody>
          <a:bodyPr/>
          <a:lstStyle/>
          <a:p>
            <a:endParaRPr lang="en-US"/>
          </a:p>
        </p:txBody>
      </p:sp>
      <p:sp>
        <p:nvSpPr>
          <p:cNvPr id="7217" name="Freeform 49"/>
          <p:cNvSpPr>
            <a:spLocks/>
          </p:cNvSpPr>
          <p:nvPr/>
        </p:nvSpPr>
        <p:spPr bwMode="auto">
          <a:xfrm>
            <a:off x="4552950" y="862013"/>
            <a:ext cx="1090613" cy="1223962"/>
          </a:xfrm>
          <a:custGeom>
            <a:avLst/>
            <a:gdLst/>
            <a:ahLst/>
            <a:cxnLst>
              <a:cxn ang="0">
                <a:pos x="424" y="544"/>
              </a:cxn>
              <a:cxn ang="0">
                <a:pos x="376" y="496"/>
              </a:cxn>
              <a:cxn ang="0">
                <a:pos x="352" y="488"/>
              </a:cxn>
              <a:cxn ang="0">
                <a:pos x="344" y="480"/>
              </a:cxn>
              <a:cxn ang="0">
                <a:pos x="336" y="480"/>
              </a:cxn>
              <a:cxn ang="0">
                <a:pos x="312" y="464"/>
              </a:cxn>
              <a:cxn ang="0">
                <a:pos x="320" y="440"/>
              </a:cxn>
              <a:cxn ang="0">
                <a:pos x="312" y="416"/>
              </a:cxn>
              <a:cxn ang="0">
                <a:pos x="320" y="392"/>
              </a:cxn>
              <a:cxn ang="0">
                <a:pos x="304" y="384"/>
              </a:cxn>
              <a:cxn ang="0">
                <a:pos x="304" y="368"/>
              </a:cxn>
              <a:cxn ang="0">
                <a:pos x="336" y="336"/>
              </a:cxn>
              <a:cxn ang="0">
                <a:pos x="344" y="272"/>
              </a:cxn>
              <a:cxn ang="0">
                <a:pos x="376" y="240"/>
              </a:cxn>
              <a:cxn ang="0">
                <a:pos x="456" y="152"/>
              </a:cxn>
              <a:cxn ang="0">
                <a:pos x="520" y="120"/>
              </a:cxn>
              <a:cxn ang="0">
                <a:pos x="520" y="120"/>
              </a:cxn>
              <a:cxn ang="0">
                <a:pos x="488" y="120"/>
              </a:cxn>
              <a:cxn ang="0">
                <a:pos x="432" y="120"/>
              </a:cxn>
              <a:cxn ang="0">
                <a:pos x="424" y="104"/>
              </a:cxn>
              <a:cxn ang="0">
                <a:pos x="368" y="120"/>
              </a:cxn>
              <a:cxn ang="0">
                <a:pos x="352" y="112"/>
              </a:cxn>
              <a:cxn ang="0">
                <a:pos x="328" y="112"/>
              </a:cxn>
              <a:cxn ang="0">
                <a:pos x="312" y="88"/>
              </a:cxn>
              <a:cxn ang="0">
                <a:pos x="312" y="80"/>
              </a:cxn>
              <a:cxn ang="0">
                <a:pos x="288" y="80"/>
              </a:cxn>
              <a:cxn ang="0">
                <a:pos x="248" y="88"/>
              </a:cxn>
              <a:cxn ang="0">
                <a:pos x="232" y="88"/>
              </a:cxn>
              <a:cxn ang="0">
                <a:pos x="200" y="72"/>
              </a:cxn>
              <a:cxn ang="0">
                <a:pos x="200" y="64"/>
              </a:cxn>
              <a:cxn ang="0">
                <a:pos x="168" y="64"/>
              </a:cxn>
              <a:cxn ang="0">
                <a:pos x="168" y="24"/>
              </a:cxn>
              <a:cxn ang="0">
                <a:pos x="136" y="0"/>
              </a:cxn>
              <a:cxn ang="0">
                <a:pos x="136" y="32"/>
              </a:cxn>
              <a:cxn ang="0">
                <a:pos x="0" y="40"/>
              </a:cxn>
              <a:cxn ang="0">
                <a:pos x="8" y="72"/>
              </a:cxn>
              <a:cxn ang="0">
                <a:pos x="8" y="152"/>
              </a:cxn>
              <a:cxn ang="0">
                <a:pos x="24" y="168"/>
              </a:cxn>
              <a:cxn ang="0">
                <a:pos x="24" y="232"/>
              </a:cxn>
              <a:cxn ang="0">
                <a:pos x="32" y="256"/>
              </a:cxn>
              <a:cxn ang="0">
                <a:pos x="32" y="296"/>
              </a:cxn>
              <a:cxn ang="0">
                <a:pos x="48" y="320"/>
              </a:cxn>
              <a:cxn ang="0">
                <a:pos x="48" y="352"/>
              </a:cxn>
              <a:cxn ang="0">
                <a:pos x="32" y="368"/>
              </a:cxn>
              <a:cxn ang="0">
                <a:pos x="40" y="400"/>
              </a:cxn>
              <a:cxn ang="0">
                <a:pos x="56" y="408"/>
              </a:cxn>
              <a:cxn ang="0">
                <a:pos x="56" y="584"/>
              </a:cxn>
              <a:cxn ang="0">
                <a:pos x="56" y="592"/>
              </a:cxn>
              <a:cxn ang="0">
                <a:pos x="432" y="584"/>
              </a:cxn>
            </a:cxnLst>
            <a:rect l="0" t="0" r="r" b="b"/>
            <a:pathLst>
              <a:path w="528" h="592">
                <a:moveTo>
                  <a:pt x="432" y="584"/>
                </a:moveTo>
                <a:lnTo>
                  <a:pt x="432" y="576"/>
                </a:lnTo>
                <a:lnTo>
                  <a:pt x="424" y="544"/>
                </a:lnTo>
                <a:lnTo>
                  <a:pt x="400" y="536"/>
                </a:lnTo>
                <a:lnTo>
                  <a:pt x="376" y="512"/>
                </a:lnTo>
                <a:lnTo>
                  <a:pt x="376" y="496"/>
                </a:lnTo>
                <a:lnTo>
                  <a:pt x="376" y="496"/>
                </a:lnTo>
                <a:lnTo>
                  <a:pt x="352" y="488"/>
                </a:lnTo>
                <a:lnTo>
                  <a:pt x="352" y="488"/>
                </a:lnTo>
                <a:lnTo>
                  <a:pt x="344" y="480"/>
                </a:lnTo>
                <a:lnTo>
                  <a:pt x="344" y="480"/>
                </a:lnTo>
                <a:lnTo>
                  <a:pt x="344" y="480"/>
                </a:lnTo>
                <a:lnTo>
                  <a:pt x="344" y="480"/>
                </a:lnTo>
                <a:lnTo>
                  <a:pt x="336" y="480"/>
                </a:lnTo>
                <a:lnTo>
                  <a:pt x="336" y="480"/>
                </a:lnTo>
                <a:lnTo>
                  <a:pt x="328" y="480"/>
                </a:lnTo>
                <a:lnTo>
                  <a:pt x="312" y="464"/>
                </a:lnTo>
                <a:lnTo>
                  <a:pt x="312" y="464"/>
                </a:lnTo>
                <a:lnTo>
                  <a:pt x="312" y="456"/>
                </a:lnTo>
                <a:lnTo>
                  <a:pt x="320" y="448"/>
                </a:lnTo>
                <a:lnTo>
                  <a:pt x="320" y="440"/>
                </a:lnTo>
                <a:lnTo>
                  <a:pt x="312" y="432"/>
                </a:lnTo>
                <a:lnTo>
                  <a:pt x="312" y="424"/>
                </a:lnTo>
                <a:lnTo>
                  <a:pt x="312" y="416"/>
                </a:lnTo>
                <a:lnTo>
                  <a:pt x="320" y="392"/>
                </a:lnTo>
                <a:lnTo>
                  <a:pt x="320" y="392"/>
                </a:lnTo>
                <a:lnTo>
                  <a:pt x="320" y="392"/>
                </a:lnTo>
                <a:lnTo>
                  <a:pt x="312" y="384"/>
                </a:lnTo>
                <a:lnTo>
                  <a:pt x="312" y="384"/>
                </a:lnTo>
                <a:lnTo>
                  <a:pt x="304" y="384"/>
                </a:lnTo>
                <a:lnTo>
                  <a:pt x="304" y="384"/>
                </a:lnTo>
                <a:lnTo>
                  <a:pt x="304" y="368"/>
                </a:lnTo>
                <a:lnTo>
                  <a:pt x="304" y="368"/>
                </a:lnTo>
                <a:lnTo>
                  <a:pt x="304" y="360"/>
                </a:lnTo>
                <a:lnTo>
                  <a:pt x="312" y="352"/>
                </a:lnTo>
                <a:lnTo>
                  <a:pt x="336" y="336"/>
                </a:lnTo>
                <a:lnTo>
                  <a:pt x="344" y="328"/>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20" y="120"/>
                </a:lnTo>
                <a:lnTo>
                  <a:pt x="504" y="128"/>
                </a:lnTo>
                <a:lnTo>
                  <a:pt x="496" y="128"/>
                </a:lnTo>
                <a:lnTo>
                  <a:pt x="488" y="120"/>
                </a:lnTo>
                <a:lnTo>
                  <a:pt x="488" y="120"/>
                </a:lnTo>
                <a:lnTo>
                  <a:pt x="432" y="120"/>
                </a:lnTo>
                <a:lnTo>
                  <a:pt x="432" y="120"/>
                </a:lnTo>
                <a:lnTo>
                  <a:pt x="432" y="104"/>
                </a:lnTo>
                <a:lnTo>
                  <a:pt x="432" y="104"/>
                </a:lnTo>
                <a:lnTo>
                  <a:pt x="424" y="104"/>
                </a:lnTo>
                <a:lnTo>
                  <a:pt x="408" y="128"/>
                </a:lnTo>
                <a:lnTo>
                  <a:pt x="384" y="128"/>
                </a:lnTo>
                <a:lnTo>
                  <a:pt x="368" y="120"/>
                </a:lnTo>
                <a:lnTo>
                  <a:pt x="368" y="112"/>
                </a:lnTo>
                <a:lnTo>
                  <a:pt x="368" y="112"/>
                </a:lnTo>
                <a:lnTo>
                  <a:pt x="352" y="112"/>
                </a:lnTo>
                <a:lnTo>
                  <a:pt x="352" y="96"/>
                </a:lnTo>
                <a:lnTo>
                  <a:pt x="344" y="96"/>
                </a:lnTo>
                <a:lnTo>
                  <a:pt x="328" y="112"/>
                </a:lnTo>
                <a:lnTo>
                  <a:pt x="328" y="112"/>
                </a:lnTo>
                <a:lnTo>
                  <a:pt x="320" y="96"/>
                </a:lnTo>
                <a:lnTo>
                  <a:pt x="312" y="88"/>
                </a:lnTo>
                <a:lnTo>
                  <a:pt x="304" y="88"/>
                </a:lnTo>
                <a:lnTo>
                  <a:pt x="304" y="80"/>
                </a:lnTo>
                <a:lnTo>
                  <a:pt x="312" y="80"/>
                </a:lnTo>
                <a:lnTo>
                  <a:pt x="312" y="80"/>
                </a:lnTo>
                <a:lnTo>
                  <a:pt x="304" y="80"/>
                </a:lnTo>
                <a:lnTo>
                  <a:pt x="288" y="80"/>
                </a:lnTo>
                <a:lnTo>
                  <a:pt x="264" y="72"/>
                </a:lnTo>
                <a:lnTo>
                  <a:pt x="256" y="72"/>
                </a:lnTo>
                <a:lnTo>
                  <a:pt x="248" y="88"/>
                </a:lnTo>
                <a:lnTo>
                  <a:pt x="232" y="88"/>
                </a:lnTo>
                <a:lnTo>
                  <a:pt x="232" y="88"/>
                </a:lnTo>
                <a:lnTo>
                  <a:pt x="232" y="88"/>
                </a:lnTo>
                <a:lnTo>
                  <a:pt x="224" y="72"/>
                </a:lnTo>
                <a:lnTo>
                  <a:pt x="224" y="72"/>
                </a:lnTo>
                <a:lnTo>
                  <a:pt x="200" y="72"/>
                </a:lnTo>
                <a:lnTo>
                  <a:pt x="200" y="72"/>
                </a:lnTo>
                <a:lnTo>
                  <a:pt x="200" y="64"/>
                </a:lnTo>
                <a:lnTo>
                  <a:pt x="200" y="64"/>
                </a:lnTo>
                <a:lnTo>
                  <a:pt x="192" y="72"/>
                </a:lnTo>
                <a:lnTo>
                  <a:pt x="176" y="72"/>
                </a:lnTo>
                <a:lnTo>
                  <a:pt x="168" y="64"/>
                </a:lnTo>
                <a:lnTo>
                  <a:pt x="168" y="56"/>
                </a:lnTo>
                <a:lnTo>
                  <a:pt x="168" y="24"/>
                </a:lnTo>
                <a:lnTo>
                  <a:pt x="168" y="24"/>
                </a:lnTo>
                <a:lnTo>
                  <a:pt x="152" y="0"/>
                </a:lnTo>
                <a:lnTo>
                  <a:pt x="152" y="0"/>
                </a:lnTo>
                <a:lnTo>
                  <a:pt x="136" y="0"/>
                </a:lnTo>
                <a:lnTo>
                  <a:pt x="136" y="0"/>
                </a:lnTo>
                <a:lnTo>
                  <a:pt x="136" y="32"/>
                </a:lnTo>
                <a:lnTo>
                  <a:pt x="136" y="32"/>
                </a:lnTo>
                <a:lnTo>
                  <a:pt x="128" y="40"/>
                </a:lnTo>
                <a:lnTo>
                  <a:pt x="128" y="40"/>
                </a:lnTo>
                <a:lnTo>
                  <a:pt x="0" y="40"/>
                </a:lnTo>
                <a:lnTo>
                  <a:pt x="0" y="40"/>
                </a:lnTo>
                <a:lnTo>
                  <a:pt x="8" y="72"/>
                </a:lnTo>
                <a:lnTo>
                  <a:pt x="8" y="72"/>
                </a:lnTo>
                <a:lnTo>
                  <a:pt x="8" y="88"/>
                </a:lnTo>
                <a:lnTo>
                  <a:pt x="8" y="128"/>
                </a:lnTo>
                <a:lnTo>
                  <a:pt x="8" y="152"/>
                </a:lnTo>
                <a:lnTo>
                  <a:pt x="16" y="160"/>
                </a:lnTo>
                <a:lnTo>
                  <a:pt x="16" y="160"/>
                </a:lnTo>
                <a:lnTo>
                  <a:pt x="24" y="168"/>
                </a:lnTo>
                <a:lnTo>
                  <a:pt x="24" y="200"/>
                </a:lnTo>
                <a:lnTo>
                  <a:pt x="24" y="216"/>
                </a:lnTo>
                <a:lnTo>
                  <a:pt x="24" y="232"/>
                </a:lnTo>
                <a:lnTo>
                  <a:pt x="24" y="240"/>
                </a:lnTo>
                <a:lnTo>
                  <a:pt x="24" y="240"/>
                </a:lnTo>
                <a:lnTo>
                  <a:pt x="32" y="256"/>
                </a:lnTo>
                <a:lnTo>
                  <a:pt x="32" y="256"/>
                </a:lnTo>
                <a:lnTo>
                  <a:pt x="32" y="272"/>
                </a:lnTo>
                <a:lnTo>
                  <a:pt x="32" y="296"/>
                </a:lnTo>
                <a:lnTo>
                  <a:pt x="32" y="296"/>
                </a:lnTo>
                <a:lnTo>
                  <a:pt x="40" y="304"/>
                </a:lnTo>
                <a:lnTo>
                  <a:pt x="48" y="320"/>
                </a:lnTo>
                <a:lnTo>
                  <a:pt x="48" y="320"/>
                </a:lnTo>
                <a:lnTo>
                  <a:pt x="48" y="344"/>
                </a:lnTo>
                <a:lnTo>
                  <a:pt x="48" y="352"/>
                </a:lnTo>
                <a:lnTo>
                  <a:pt x="48" y="352"/>
                </a:lnTo>
                <a:lnTo>
                  <a:pt x="32" y="368"/>
                </a:lnTo>
                <a:lnTo>
                  <a:pt x="32" y="368"/>
                </a:lnTo>
                <a:lnTo>
                  <a:pt x="24" y="376"/>
                </a:lnTo>
                <a:lnTo>
                  <a:pt x="24" y="384"/>
                </a:lnTo>
                <a:lnTo>
                  <a:pt x="40" y="400"/>
                </a:lnTo>
                <a:lnTo>
                  <a:pt x="48" y="408"/>
                </a:lnTo>
                <a:lnTo>
                  <a:pt x="56" y="408"/>
                </a:lnTo>
                <a:lnTo>
                  <a:pt x="56" y="408"/>
                </a:lnTo>
                <a:lnTo>
                  <a:pt x="56" y="448"/>
                </a:lnTo>
                <a:lnTo>
                  <a:pt x="48" y="544"/>
                </a:lnTo>
                <a:lnTo>
                  <a:pt x="56" y="584"/>
                </a:lnTo>
                <a:lnTo>
                  <a:pt x="56" y="592"/>
                </a:lnTo>
                <a:lnTo>
                  <a:pt x="56" y="592"/>
                </a:lnTo>
                <a:lnTo>
                  <a:pt x="56" y="592"/>
                </a:lnTo>
                <a:lnTo>
                  <a:pt x="136" y="592"/>
                </a:lnTo>
                <a:lnTo>
                  <a:pt x="400" y="592"/>
                </a:lnTo>
                <a:lnTo>
                  <a:pt x="432" y="584"/>
                </a:lnTo>
                <a:close/>
              </a:path>
            </a:pathLst>
          </a:custGeom>
          <a:solidFill>
            <a:schemeClr val="bg1"/>
          </a:solidFill>
          <a:ln w="6350" cmpd="sng">
            <a:solidFill>
              <a:srgbClr val="000000"/>
            </a:solidFill>
            <a:round/>
            <a:headEnd/>
            <a:tailEnd/>
          </a:ln>
        </p:spPr>
        <p:txBody>
          <a:bodyPr/>
          <a:lstStyle/>
          <a:p>
            <a:endParaRPr lang="en-US"/>
          </a:p>
        </p:txBody>
      </p:sp>
      <p:sp>
        <p:nvSpPr>
          <p:cNvPr id="7218" name="Freeform 50"/>
          <p:cNvSpPr>
            <a:spLocks/>
          </p:cNvSpPr>
          <p:nvPr/>
        </p:nvSpPr>
        <p:spPr bwMode="auto">
          <a:xfrm>
            <a:off x="4635500" y="2070100"/>
            <a:ext cx="992188" cy="661988"/>
          </a:xfrm>
          <a:custGeom>
            <a:avLst/>
            <a:gdLst/>
            <a:ahLst/>
            <a:cxnLst>
              <a:cxn ang="0">
                <a:pos x="56" y="272"/>
              </a:cxn>
              <a:cxn ang="0">
                <a:pos x="56" y="256"/>
              </a:cxn>
              <a:cxn ang="0">
                <a:pos x="56" y="248"/>
              </a:cxn>
              <a:cxn ang="0">
                <a:pos x="48" y="224"/>
              </a:cxn>
              <a:cxn ang="0">
                <a:pos x="40" y="216"/>
              </a:cxn>
              <a:cxn ang="0">
                <a:pos x="40" y="168"/>
              </a:cxn>
              <a:cxn ang="0">
                <a:pos x="16" y="152"/>
              </a:cxn>
              <a:cxn ang="0">
                <a:pos x="16" y="144"/>
              </a:cxn>
              <a:cxn ang="0">
                <a:pos x="16" y="128"/>
              </a:cxn>
              <a:cxn ang="0">
                <a:pos x="16" y="120"/>
              </a:cxn>
              <a:cxn ang="0">
                <a:pos x="0" y="88"/>
              </a:cxn>
              <a:cxn ang="0">
                <a:pos x="0" y="80"/>
              </a:cxn>
              <a:cxn ang="0">
                <a:pos x="16" y="40"/>
              </a:cxn>
              <a:cxn ang="0">
                <a:pos x="0" y="40"/>
              </a:cxn>
              <a:cxn ang="0">
                <a:pos x="8" y="32"/>
              </a:cxn>
              <a:cxn ang="0">
                <a:pos x="8" y="24"/>
              </a:cxn>
              <a:cxn ang="0">
                <a:pos x="0" y="8"/>
              </a:cxn>
              <a:cxn ang="0">
                <a:pos x="16" y="8"/>
              </a:cxn>
              <a:cxn ang="0">
                <a:pos x="360" y="8"/>
              </a:cxn>
              <a:cxn ang="0">
                <a:pos x="392" y="0"/>
              </a:cxn>
              <a:cxn ang="0">
                <a:pos x="400" y="16"/>
              </a:cxn>
              <a:cxn ang="0">
                <a:pos x="400" y="32"/>
              </a:cxn>
              <a:cxn ang="0">
                <a:pos x="400" y="56"/>
              </a:cxn>
              <a:cxn ang="0">
                <a:pos x="408" y="80"/>
              </a:cxn>
              <a:cxn ang="0">
                <a:pos x="408" y="80"/>
              </a:cxn>
              <a:cxn ang="0">
                <a:pos x="432" y="88"/>
              </a:cxn>
              <a:cxn ang="0">
                <a:pos x="440" y="104"/>
              </a:cxn>
              <a:cxn ang="0">
                <a:pos x="456" y="120"/>
              </a:cxn>
              <a:cxn ang="0">
                <a:pos x="456" y="128"/>
              </a:cxn>
              <a:cxn ang="0">
                <a:pos x="464" y="128"/>
              </a:cxn>
              <a:cxn ang="0">
                <a:pos x="480" y="136"/>
              </a:cxn>
              <a:cxn ang="0">
                <a:pos x="480" y="160"/>
              </a:cxn>
              <a:cxn ang="0">
                <a:pos x="472" y="176"/>
              </a:cxn>
              <a:cxn ang="0">
                <a:pos x="464" y="184"/>
              </a:cxn>
              <a:cxn ang="0">
                <a:pos x="464" y="200"/>
              </a:cxn>
              <a:cxn ang="0">
                <a:pos x="448" y="208"/>
              </a:cxn>
              <a:cxn ang="0">
                <a:pos x="416" y="216"/>
              </a:cxn>
              <a:cxn ang="0">
                <a:pos x="416" y="240"/>
              </a:cxn>
              <a:cxn ang="0">
                <a:pos x="424" y="264"/>
              </a:cxn>
              <a:cxn ang="0">
                <a:pos x="416" y="280"/>
              </a:cxn>
              <a:cxn ang="0">
                <a:pos x="408" y="296"/>
              </a:cxn>
              <a:cxn ang="0">
                <a:pos x="392" y="312"/>
              </a:cxn>
              <a:cxn ang="0">
                <a:pos x="400" y="312"/>
              </a:cxn>
              <a:cxn ang="0">
                <a:pos x="392" y="320"/>
              </a:cxn>
              <a:cxn ang="0">
                <a:pos x="392" y="320"/>
              </a:cxn>
              <a:cxn ang="0">
                <a:pos x="368" y="296"/>
              </a:cxn>
              <a:cxn ang="0">
                <a:pos x="56" y="304"/>
              </a:cxn>
            </a:cxnLst>
            <a:rect l="0" t="0" r="r" b="b"/>
            <a:pathLst>
              <a:path w="480" h="320">
                <a:moveTo>
                  <a:pt x="56" y="304"/>
                </a:moveTo>
                <a:lnTo>
                  <a:pt x="56" y="272"/>
                </a:lnTo>
                <a:lnTo>
                  <a:pt x="56" y="264"/>
                </a:lnTo>
                <a:lnTo>
                  <a:pt x="56" y="256"/>
                </a:lnTo>
                <a:lnTo>
                  <a:pt x="56" y="256"/>
                </a:lnTo>
                <a:lnTo>
                  <a:pt x="56" y="248"/>
                </a:lnTo>
                <a:lnTo>
                  <a:pt x="56" y="248"/>
                </a:lnTo>
                <a:lnTo>
                  <a:pt x="48" y="224"/>
                </a:lnTo>
                <a:lnTo>
                  <a:pt x="48" y="216"/>
                </a:lnTo>
                <a:lnTo>
                  <a:pt x="40" y="216"/>
                </a:lnTo>
                <a:lnTo>
                  <a:pt x="40" y="200"/>
                </a:lnTo>
                <a:lnTo>
                  <a:pt x="40" y="168"/>
                </a:lnTo>
                <a:lnTo>
                  <a:pt x="24" y="160"/>
                </a:lnTo>
                <a:lnTo>
                  <a:pt x="16" y="152"/>
                </a:lnTo>
                <a:lnTo>
                  <a:pt x="16" y="144"/>
                </a:lnTo>
                <a:lnTo>
                  <a:pt x="16" y="144"/>
                </a:lnTo>
                <a:lnTo>
                  <a:pt x="16" y="136"/>
                </a:lnTo>
                <a:lnTo>
                  <a:pt x="16" y="128"/>
                </a:lnTo>
                <a:lnTo>
                  <a:pt x="16" y="120"/>
                </a:lnTo>
                <a:lnTo>
                  <a:pt x="16" y="120"/>
                </a:lnTo>
                <a:lnTo>
                  <a:pt x="8" y="104"/>
                </a:lnTo>
                <a:lnTo>
                  <a:pt x="0" y="88"/>
                </a:lnTo>
                <a:lnTo>
                  <a:pt x="0" y="88"/>
                </a:lnTo>
                <a:lnTo>
                  <a:pt x="0" y="80"/>
                </a:lnTo>
                <a:lnTo>
                  <a:pt x="16" y="40"/>
                </a:lnTo>
                <a:lnTo>
                  <a:pt x="16" y="40"/>
                </a:lnTo>
                <a:lnTo>
                  <a:pt x="0" y="40"/>
                </a:lnTo>
                <a:lnTo>
                  <a:pt x="0" y="40"/>
                </a:lnTo>
                <a:lnTo>
                  <a:pt x="0" y="32"/>
                </a:lnTo>
                <a:lnTo>
                  <a:pt x="8" y="32"/>
                </a:lnTo>
                <a:lnTo>
                  <a:pt x="8" y="32"/>
                </a:lnTo>
                <a:lnTo>
                  <a:pt x="8" y="24"/>
                </a:lnTo>
                <a:lnTo>
                  <a:pt x="0" y="16"/>
                </a:lnTo>
                <a:lnTo>
                  <a:pt x="0" y="8"/>
                </a:lnTo>
                <a:lnTo>
                  <a:pt x="0" y="8"/>
                </a:lnTo>
                <a:lnTo>
                  <a:pt x="16" y="8"/>
                </a:lnTo>
                <a:lnTo>
                  <a:pt x="96" y="8"/>
                </a:lnTo>
                <a:lnTo>
                  <a:pt x="360" y="8"/>
                </a:lnTo>
                <a:lnTo>
                  <a:pt x="392" y="0"/>
                </a:lnTo>
                <a:lnTo>
                  <a:pt x="392" y="0"/>
                </a:lnTo>
                <a:lnTo>
                  <a:pt x="400" y="16"/>
                </a:lnTo>
                <a:lnTo>
                  <a:pt x="400" y="16"/>
                </a:lnTo>
                <a:lnTo>
                  <a:pt x="400" y="24"/>
                </a:lnTo>
                <a:lnTo>
                  <a:pt x="400" y="32"/>
                </a:lnTo>
                <a:lnTo>
                  <a:pt x="400" y="48"/>
                </a:lnTo>
                <a:lnTo>
                  <a:pt x="400" y="56"/>
                </a:lnTo>
                <a:lnTo>
                  <a:pt x="408" y="72"/>
                </a:lnTo>
                <a:lnTo>
                  <a:pt x="408" y="80"/>
                </a:lnTo>
                <a:lnTo>
                  <a:pt x="408" y="80"/>
                </a:lnTo>
                <a:lnTo>
                  <a:pt x="408" y="80"/>
                </a:lnTo>
                <a:lnTo>
                  <a:pt x="424" y="88"/>
                </a:lnTo>
                <a:lnTo>
                  <a:pt x="432" y="88"/>
                </a:lnTo>
                <a:lnTo>
                  <a:pt x="440" y="88"/>
                </a:lnTo>
                <a:lnTo>
                  <a:pt x="440" y="104"/>
                </a:lnTo>
                <a:lnTo>
                  <a:pt x="448" y="104"/>
                </a:lnTo>
                <a:lnTo>
                  <a:pt x="456" y="120"/>
                </a:lnTo>
                <a:lnTo>
                  <a:pt x="456" y="120"/>
                </a:lnTo>
                <a:lnTo>
                  <a:pt x="456" y="128"/>
                </a:lnTo>
                <a:lnTo>
                  <a:pt x="456" y="128"/>
                </a:lnTo>
                <a:lnTo>
                  <a:pt x="464" y="128"/>
                </a:lnTo>
                <a:lnTo>
                  <a:pt x="472" y="136"/>
                </a:lnTo>
                <a:lnTo>
                  <a:pt x="480" y="136"/>
                </a:lnTo>
                <a:lnTo>
                  <a:pt x="480" y="152"/>
                </a:lnTo>
                <a:lnTo>
                  <a:pt x="480" y="160"/>
                </a:lnTo>
                <a:lnTo>
                  <a:pt x="472" y="176"/>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400" y="312"/>
                </a:lnTo>
                <a:lnTo>
                  <a:pt x="400" y="312"/>
                </a:lnTo>
                <a:lnTo>
                  <a:pt x="392" y="320"/>
                </a:lnTo>
                <a:lnTo>
                  <a:pt x="392" y="320"/>
                </a:lnTo>
                <a:lnTo>
                  <a:pt x="392" y="320"/>
                </a:lnTo>
                <a:lnTo>
                  <a:pt x="376" y="304"/>
                </a:lnTo>
                <a:lnTo>
                  <a:pt x="368" y="296"/>
                </a:lnTo>
                <a:lnTo>
                  <a:pt x="64" y="304"/>
                </a:lnTo>
                <a:lnTo>
                  <a:pt x="56" y="304"/>
                </a:lnTo>
                <a:close/>
              </a:path>
            </a:pathLst>
          </a:custGeom>
          <a:solidFill>
            <a:schemeClr val="bg1"/>
          </a:solidFill>
          <a:ln w="6350" cmpd="sng">
            <a:solidFill>
              <a:srgbClr val="000000"/>
            </a:solidFill>
            <a:round/>
            <a:headEnd/>
            <a:tailEnd/>
          </a:ln>
        </p:spPr>
        <p:txBody>
          <a:bodyPr/>
          <a:lstStyle/>
          <a:p>
            <a:endParaRPr lang="en-US"/>
          </a:p>
        </p:txBody>
      </p:sp>
      <p:sp>
        <p:nvSpPr>
          <p:cNvPr id="7219" name="Freeform 51"/>
          <p:cNvSpPr>
            <a:spLocks/>
          </p:cNvSpPr>
          <p:nvPr/>
        </p:nvSpPr>
        <p:spPr bwMode="auto">
          <a:xfrm>
            <a:off x="4767263" y="2681288"/>
            <a:ext cx="1108075" cy="960437"/>
          </a:xfrm>
          <a:custGeom>
            <a:avLst/>
            <a:gdLst/>
            <a:ahLst/>
            <a:cxnLst>
              <a:cxn ang="0">
                <a:pos x="88" y="376"/>
              </a:cxn>
              <a:cxn ang="0">
                <a:pos x="88" y="160"/>
              </a:cxn>
              <a:cxn ang="0">
                <a:pos x="72" y="160"/>
              </a:cxn>
              <a:cxn ang="0">
                <a:pos x="64" y="144"/>
              </a:cxn>
              <a:cxn ang="0">
                <a:pos x="64" y="128"/>
              </a:cxn>
              <a:cxn ang="0">
                <a:pos x="48" y="120"/>
              </a:cxn>
              <a:cxn ang="0">
                <a:pos x="48" y="112"/>
              </a:cxn>
              <a:cxn ang="0">
                <a:pos x="64" y="96"/>
              </a:cxn>
              <a:cxn ang="0">
                <a:pos x="56" y="88"/>
              </a:cxn>
              <a:cxn ang="0">
                <a:pos x="48" y="88"/>
              </a:cxn>
              <a:cxn ang="0">
                <a:pos x="40" y="80"/>
              </a:cxn>
              <a:cxn ang="0">
                <a:pos x="32" y="72"/>
              </a:cxn>
              <a:cxn ang="0">
                <a:pos x="16" y="48"/>
              </a:cxn>
              <a:cxn ang="0">
                <a:pos x="8" y="40"/>
              </a:cxn>
              <a:cxn ang="0">
                <a:pos x="0" y="8"/>
              </a:cxn>
              <a:cxn ang="0">
                <a:pos x="304" y="0"/>
              </a:cxn>
              <a:cxn ang="0">
                <a:pos x="312" y="8"/>
              </a:cxn>
              <a:cxn ang="0">
                <a:pos x="328" y="24"/>
              </a:cxn>
              <a:cxn ang="0">
                <a:pos x="328" y="32"/>
              </a:cxn>
              <a:cxn ang="0">
                <a:pos x="320" y="64"/>
              </a:cxn>
              <a:cxn ang="0">
                <a:pos x="376" y="128"/>
              </a:cxn>
              <a:cxn ang="0">
                <a:pos x="392" y="176"/>
              </a:cxn>
              <a:cxn ang="0">
                <a:pos x="408" y="160"/>
              </a:cxn>
              <a:cxn ang="0">
                <a:pos x="440" y="176"/>
              </a:cxn>
              <a:cxn ang="0">
                <a:pos x="432" y="200"/>
              </a:cxn>
              <a:cxn ang="0">
                <a:pos x="424" y="224"/>
              </a:cxn>
              <a:cxn ang="0">
                <a:pos x="424" y="240"/>
              </a:cxn>
              <a:cxn ang="0">
                <a:pos x="456" y="264"/>
              </a:cxn>
              <a:cxn ang="0">
                <a:pos x="456" y="264"/>
              </a:cxn>
              <a:cxn ang="0">
                <a:pos x="456" y="272"/>
              </a:cxn>
              <a:cxn ang="0">
                <a:pos x="472" y="272"/>
              </a:cxn>
              <a:cxn ang="0">
                <a:pos x="480" y="280"/>
              </a:cxn>
              <a:cxn ang="0">
                <a:pos x="496" y="288"/>
              </a:cxn>
              <a:cxn ang="0">
                <a:pos x="496" y="304"/>
              </a:cxn>
              <a:cxn ang="0">
                <a:pos x="504" y="320"/>
              </a:cxn>
              <a:cxn ang="0">
                <a:pos x="496" y="336"/>
              </a:cxn>
              <a:cxn ang="0">
                <a:pos x="504" y="344"/>
              </a:cxn>
              <a:cxn ang="0">
                <a:pos x="512" y="352"/>
              </a:cxn>
              <a:cxn ang="0">
                <a:pos x="512" y="360"/>
              </a:cxn>
              <a:cxn ang="0">
                <a:pos x="512" y="352"/>
              </a:cxn>
              <a:cxn ang="0">
                <a:pos x="512" y="344"/>
              </a:cxn>
              <a:cxn ang="0">
                <a:pos x="520" y="352"/>
              </a:cxn>
              <a:cxn ang="0">
                <a:pos x="528" y="360"/>
              </a:cxn>
              <a:cxn ang="0">
                <a:pos x="536" y="368"/>
              </a:cxn>
              <a:cxn ang="0">
                <a:pos x="528" y="368"/>
              </a:cxn>
              <a:cxn ang="0">
                <a:pos x="528" y="400"/>
              </a:cxn>
              <a:cxn ang="0">
                <a:pos x="520" y="400"/>
              </a:cxn>
              <a:cxn ang="0">
                <a:pos x="504" y="408"/>
              </a:cxn>
              <a:cxn ang="0">
                <a:pos x="496" y="432"/>
              </a:cxn>
              <a:cxn ang="0">
                <a:pos x="496" y="440"/>
              </a:cxn>
              <a:cxn ang="0">
                <a:pos x="488" y="440"/>
              </a:cxn>
              <a:cxn ang="0">
                <a:pos x="496" y="448"/>
              </a:cxn>
              <a:cxn ang="0">
                <a:pos x="496" y="448"/>
              </a:cxn>
              <a:cxn ang="0">
                <a:pos x="488" y="464"/>
              </a:cxn>
              <a:cxn ang="0">
                <a:pos x="440" y="464"/>
              </a:cxn>
              <a:cxn ang="0">
                <a:pos x="440" y="464"/>
              </a:cxn>
              <a:cxn ang="0">
                <a:pos x="456" y="432"/>
              </a:cxn>
              <a:cxn ang="0">
                <a:pos x="448" y="416"/>
              </a:cxn>
              <a:cxn ang="0">
                <a:pos x="440" y="416"/>
              </a:cxn>
              <a:cxn ang="0">
                <a:pos x="96" y="432"/>
              </a:cxn>
            </a:cxnLst>
            <a:rect l="0" t="0" r="r" b="b"/>
            <a:pathLst>
              <a:path w="536" h="464">
                <a:moveTo>
                  <a:pt x="96" y="432"/>
                </a:moveTo>
                <a:lnTo>
                  <a:pt x="88" y="376"/>
                </a:lnTo>
                <a:lnTo>
                  <a:pt x="88" y="160"/>
                </a:lnTo>
                <a:lnTo>
                  <a:pt x="88" y="160"/>
                </a:lnTo>
                <a:lnTo>
                  <a:pt x="72" y="160"/>
                </a:lnTo>
                <a:lnTo>
                  <a:pt x="72" y="160"/>
                </a:lnTo>
                <a:lnTo>
                  <a:pt x="64" y="144"/>
                </a:lnTo>
                <a:lnTo>
                  <a:pt x="64" y="144"/>
                </a:lnTo>
                <a:lnTo>
                  <a:pt x="64" y="136"/>
                </a:lnTo>
                <a:lnTo>
                  <a:pt x="64" y="128"/>
                </a:lnTo>
                <a:lnTo>
                  <a:pt x="48" y="120"/>
                </a:lnTo>
                <a:lnTo>
                  <a:pt x="48" y="120"/>
                </a:lnTo>
                <a:lnTo>
                  <a:pt x="48" y="112"/>
                </a:lnTo>
                <a:lnTo>
                  <a:pt x="48" y="112"/>
                </a:lnTo>
                <a:lnTo>
                  <a:pt x="64" y="104"/>
                </a:lnTo>
                <a:lnTo>
                  <a:pt x="64" y="96"/>
                </a:lnTo>
                <a:lnTo>
                  <a:pt x="64" y="88"/>
                </a:lnTo>
                <a:lnTo>
                  <a:pt x="56" y="88"/>
                </a:lnTo>
                <a:lnTo>
                  <a:pt x="56" y="80"/>
                </a:lnTo>
                <a:lnTo>
                  <a:pt x="48" y="88"/>
                </a:lnTo>
                <a:lnTo>
                  <a:pt x="48" y="88"/>
                </a:lnTo>
                <a:lnTo>
                  <a:pt x="40" y="80"/>
                </a:lnTo>
                <a:lnTo>
                  <a:pt x="24" y="72"/>
                </a:lnTo>
                <a:lnTo>
                  <a:pt x="32" y="72"/>
                </a:lnTo>
                <a:lnTo>
                  <a:pt x="16" y="48"/>
                </a:lnTo>
                <a:lnTo>
                  <a:pt x="16" y="48"/>
                </a:lnTo>
                <a:lnTo>
                  <a:pt x="8" y="40"/>
                </a:lnTo>
                <a:lnTo>
                  <a:pt x="8" y="40"/>
                </a:lnTo>
                <a:lnTo>
                  <a:pt x="8" y="32"/>
                </a:lnTo>
                <a:lnTo>
                  <a:pt x="0" y="8"/>
                </a:lnTo>
                <a:lnTo>
                  <a:pt x="0" y="8"/>
                </a:lnTo>
                <a:lnTo>
                  <a:pt x="304" y="0"/>
                </a:lnTo>
                <a:lnTo>
                  <a:pt x="304" y="0"/>
                </a:lnTo>
                <a:lnTo>
                  <a:pt x="312" y="8"/>
                </a:lnTo>
                <a:lnTo>
                  <a:pt x="328" y="24"/>
                </a:lnTo>
                <a:lnTo>
                  <a:pt x="328" y="24"/>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24"/>
                </a:lnTo>
                <a:lnTo>
                  <a:pt x="424" y="240"/>
                </a:lnTo>
                <a:lnTo>
                  <a:pt x="432" y="256"/>
                </a:lnTo>
                <a:lnTo>
                  <a:pt x="456" y="264"/>
                </a:lnTo>
                <a:lnTo>
                  <a:pt x="456" y="264"/>
                </a:lnTo>
                <a:lnTo>
                  <a:pt x="456" y="264"/>
                </a:lnTo>
                <a:lnTo>
                  <a:pt x="456" y="272"/>
                </a:lnTo>
                <a:lnTo>
                  <a:pt x="456" y="272"/>
                </a:lnTo>
                <a:lnTo>
                  <a:pt x="472" y="272"/>
                </a:lnTo>
                <a:lnTo>
                  <a:pt x="472" y="272"/>
                </a:lnTo>
                <a:lnTo>
                  <a:pt x="480" y="280"/>
                </a:lnTo>
                <a:lnTo>
                  <a:pt x="480" y="280"/>
                </a:lnTo>
                <a:lnTo>
                  <a:pt x="496" y="288"/>
                </a:lnTo>
                <a:lnTo>
                  <a:pt x="496" y="288"/>
                </a:lnTo>
                <a:lnTo>
                  <a:pt x="496" y="304"/>
                </a:lnTo>
                <a:lnTo>
                  <a:pt x="496" y="304"/>
                </a:lnTo>
                <a:lnTo>
                  <a:pt x="504" y="320"/>
                </a:lnTo>
                <a:lnTo>
                  <a:pt x="504" y="320"/>
                </a:lnTo>
                <a:lnTo>
                  <a:pt x="496" y="328"/>
                </a:lnTo>
                <a:lnTo>
                  <a:pt x="496" y="336"/>
                </a:lnTo>
                <a:lnTo>
                  <a:pt x="496" y="336"/>
                </a:lnTo>
                <a:lnTo>
                  <a:pt x="504" y="344"/>
                </a:lnTo>
                <a:lnTo>
                  <a:pt x="504" y="344"/>
                </a:lnTo>
                <a:lnTo>
                  <a:pt x="512" y="352"/>
                </a:lnTo>
                <a:lnTo>
                  <a:pt x="512" y="352"/>
                </a:lnTo>
                <a:lnTo>
                  <a:pt x="512" y="360"/>
                </a:lnTo>
                <a:lnTo>
                  <a:pt x="512" y="360"/>
                </a:lnTo>
                <a:lnTo>
                  <a:pt x="512" y="352"/>
                </a:lnTo>
                <a:lnTo>
                  <a:pt x="512" y="352"/>
                </a:lnTo>
                <a:lnTo>
                  <a:pt x="512" y="344"/>
                </a:lnTo>
                <a:lnTo>
                  <a:pt x="520" y="344"/>
                </a:lnTo>
                <a:lnTo>
                  <a:pt x="520" y="352"/>
                </a:lnTo>
                <a:lnTo>
                  <a:pt x="520" y="352"/>
                </a:lnTo>
                <a:lnTo>
                  <a:pt x="528" y="360"/>
                </a:lnTo>
                <a:lnTo>
                  <a:pt x="528" y="360"/>
                </a:lnTo>
                <a:lnTo>
                  <a:pt x="536" y="368"/>
                </a:lnTo>
                <a:lnTo>
                  <a:pt x="536" y="368"/>
                </a:lnTo>
                <a:lnTo>
                  <a:pt x="528" y="368"/>
                </a:lnTo>
                <a:lnTo>
                  <a:pt x="528" y="368"/>
                </a:lnTo>
                <a:lnTo>
                  <a:pt x="528" y="400"/>
                </a:lnTo>
                <a:lnTo>
                  <a:pt x="528" y="400"/>
                </a:lnTo>
                <a:lnTo>
                  <a:pt x="520" y="400"/>
                </a:lnTo>
                <a:lnTo>
                  <a:pt x="520" y="400"/>
                </a:lnTo>
                <a:lnTo>
                  <a:pt x="504" y="408"/>
                </a:lnTo>
                <a:lnTo>
                  <a:pt x="504" y="408"/>
                </a:lnTo>
                <a:lnTo>
                  <a:pt x="496" y="432"/>
                </a:lnTo>
                <a:lnTo>
                  <a:pt x="496" y="432"/>
                </a:lnTo>
                <a:lnTo>
                  <a:pt x="496" y="440"/>
                </a:lnTo>
                <a:lnTo>
                  <a:pt x="488" y="440"/>
                </a:lnTo>
                <a:lnTo>
                  <a:pt x="488" y="440"/>
                </a:lnTo>
                <a:lnTo>
                  <a:pt x="496" y="440"/>
                </a:lnTo>
                <a:lnTo>
                  <a:pt x="496" y="448"/>
                </a:lnTo>
                <a:lnTo>
                  <a:pt x="504" y="448"/>
                </a:lnTo>
                <a:lnTo>
                  <a:pt x="496" y="448"/>
                </a:lnTo>
                <a:lnTo>
                  <a:pt x="496" y="448"/>
                </a:lnTo>
                <a:lnTo>
                  <a:pt x="488" y="464"/>
                </a:lnTo>
                <a:lnTo>
                  <a:pt x="488" y="464"/>
                </a:lnTo>
                <a:lnTo>
                  <a:pt x="440" y="464"/>
                </a:lnTo>
                <a:lnTo>
                  <a:pt x="440" y="464"/>
                </a:lnTo>
                <a:lnTo>
                  <a:pt x="440" y="464"/>
                </a:lnTo>
                <a:lnTo>
                  <a:pt x="448" y="440"/>
                </a:lnTo>
                <a:lnTo>
                  <a:pt x="456" y="432"/>
                </a:lnTo>
                <a:lnTo>
                  <a:pt x="456" y="424"/>
                </a:lnTo>
                <a:lnTo>
                  <a:pt x="448" y="416"/>
                </a:lnTo>
                <a:lnTo>
                  <a:pt x="440" y="416"/>
                </a:lnTo>
                <a:lnTo>
                  <a:pt x="440" y="416"/>
                </a:lnTo>
                <a:lnTo>
                  <a:pt x="440" y="416"/>
                </a:lnTo>
                <a:lnTo>
                  <a:pt x="96" y="432"/>
                </a:lnTo>
                <a:lnTo>
                  <a:pt x="96" y="432"/>
                </a:lnTo>
                <a:close/>
              </a:path>
            </a:pathLst>
          </a:custGeom>
          <a:solidFill>
            <a:schemeClr val="accent1">
              <a:lumMod val="20000"/>
              <a:lumOff val="80000"/>
            </a:schemeClr>
          </a:solidFill>
          <a:ln w="6350" cmpd="sng">
            <a:solidFill>
              <a:srgbClr val="000000"/>
            </a:solidFill>
            <a:round/>
            <a:headEnd/>
            <a:tailEnd/>
          </a:ln>
        </p:spPr>
        <p:txBody>
          <a:bodyPr/>
          <a:lstStyle/>
          <a:p>
            <a:endParaRPr lang="en-US"/>
          </a:p>
        </p:txBody>
      </p:sp>
      <p:sp>
        <p:nvSpPr>
          <p:cNvPr id="7220" name="Freeform 52"/>
          <p:cNvSpPr>
            <a:spLocks/>
          </p:cNvSpPr>
          <p:nvPr/>
        </p:nvSpPr>
        <p:spPr bwMode="auto">
          <a:xfrm>
            <a:off x="4965700" y="3541713"/>
            <a:ext cx="827088" cy="762000"/>
          </a:xfrm>
          <a:custGeom>
            <a:avLst/>
            <a:gdLst/>
            <a:ahLst/>
            <a:cxnLst>
              <a:cxn ang="0">
                <a:pos x="296" y="344"/>
              </a:cxn>
              <a:cxn ang="0">
                <a:pos x="296" y="336"/>
              </a:cxn>
              <a:cxn ang="0">
                <a:pos x="296" y="336"/>
              </a:cxn>
              <a:cxn ang="0">
                <a:pos x="288" y="312"/>
              </a:cxn>
              <a:cxn ang="0">
                <a:pos x="280" y="304"/>
              </a:cxn>
              <a:cxn ang="0">
                <a:pos x="288" y="296"/>
              </a:cxn>
              <a:cxn ang="0">
                <a:pos x="288" y="288"/>
              </a:cxn>
              <a:cxn ang="0">
                <a:pos x="296" y="288"/>
              </a:cxn>
              <a:cxn ang="0">
                <a:pos x="288" y="280"/>
              </a:cxn>
              <a:cxn ang="0">
                <a:pos x="296" y="280"/>
              </a:cxn>
              <a:cxn ang="0">
                <a:pos x="296" y="272"/>
              </a:cxn>
              <a:cxn ang="0">
                <a:pos x="296" y="256"/>
              </a:cxn>
              <a:cxn ang="0">
                <a:pos x="304" y="248"/>
              </a:cxn>
              <a:cxn ang="0">
                <a:pos x="304" y="248"/>
              </a:cxn>
              <a:cxn ang="0">
                <a:pos x="312" y="240"/>
              </a:cxn>
              <a:cxn ang="0">
                <a:pos x="312" y="232"/>
              </a:cxn>
              <a:cxn ang="0">
                <a:pos x="328" y="216"/>
              </a:cxn>
              <a:cxn ang="0">
                <a:pos x="328" y="216"/>
              </a:cxn>
              <a:cxn ang="0">
                <a:pos x="336" y="208"/>
              </a:cxn>
              <a:cxn ang="0">
                <a:pos x="336" y="184"/>
              </a:cxn>
              <a:cxn ang="0">
                <a:pos x="344" y="176"/>
              </a:cxn>
              <a:cxn ang="0">
                <a:pos x="352" y="168"/>
              </a:cxn>
              <a:cxn ang="0">
                <a:pos x="360" y="152"/>
              </a:cxn>
              <a:cxn ang="0">
                <a:pos x="352" y="152"/>
              </a:cxn>
              <a:cxn ang="0">
                <a:pos x="360" y="144"/>
              </a:cxn>
              <a:cxn ang="0">
                <a:pos x="368" y="136"/>
              </a:cxn>
              <a:cxn ang="0">
                <a:pos x="368" y="120"/>
              </a:cxn>
              <a:cxn ang="0">
                <a:pos x="368" y="112"/>
              </a:cxn>
              <a:cxn ang="0">
                <a:pos x="384" y="88"/>
              </a:cxn>
              <a:cxn ang="0">
                <a:pos x="376" y="80"/>
              </a:cxn>
              <a:cxn ang="0">
                <a:pos x="384" y="80"/>
              </a:cxn>
              <a:cxn ang="0">
                <a:pos x="400" y="64"/>
              </a:cxn>
              <a:cxn ang="0">
                <a:pos x="392" y="48"/>
              </a:cxn>
              <a:cxn ang="0">
                <a:pos x="344" y="48"/>
              </a:cxn>
              <a:cxn ang="0">
                <a:pos x="344" y="48"/>
              </a:cxn>
              <a:cxn ang="0">
                <a:pos x="360" y="16"/>
              </a:cxn>
              <a:cxn ang="0">
                <a:pos x="352" y="0"/>
              </a:cxn>
              <a:cxn ang="0">
                <a:pos x="344" y="0"/>
              </a:cxn>
              <a:cxn ang="0">
                <a:pos x="0" y="16"/>
              </a:cxn>
              <a:cxn ang="0">
                <a:pos x="0" y="16"/>
              </a:cxn>
              <a:cxn ang="0">
                <a:pos x="16" y="128"/>
              </a:cxn>
              <a:cxn ang="0">
                <a:pos x="8" y="304"/>
              </a:cxn>
              <a:cxn ang="0">
                <a:pos x="16" y="312"/>
              </a:cxn>
              <a:cxn ang="0">
                <a:pos x="48" y="312"/>
              </a:cxn>
              <a:cxn ang="0">
                <a:pos x="48" y="368"/>
              </a:cxn>
              <a:cxn ang="0">
                <a:pos x="288" y="360"/>
              </a:cxn>
              <a:cxn ang="0">
                <a:pos x="296" y="344"/>
              </a:cxn>
            </a:cxnLst>
            <a:rect l="0" t="0" r="r" b="b"/>
            <a:pathLst>
              <a:path w="400" h="368">
                <a:moveTo>
                  <a:pt x="296" y="344"/>
                </a:moveTo>
                <a:lnTo>
                  <a:pt x="296" y="344"/>
                </a:lnTo>
                <a:lnTo>
                  <a:pt x="296" y="344"/>
                </a:lnTo>
                <a:lnTo>
                  <a:pt x="296" y="336"/>
                </a:lnTo>
                <a:lnTo>
                  <a:pt x="296" y="336"/>
                </a:lnTo>
                <a:lnTo>
                  <a:pt x="296" y="336"/>
                </a:lnTo>
                <a:lnTo>
                  <a:pt x="288" y="320"/>
                </a:lnTo>
                <a:lnTo>
                  <a:pt x="288" y="312"/>
                </a:lnTo>
                <a:lnTo>
                  <a:pt x="280" y="304"/>
                </a:lnTo>
                <a:lnTo>
                  <a:pt x="280" y="304"/>
                </a:lnTo>
                <a:lnTo>
                  <a:pt x="288" y="296"/>
                </a:lnTo>
                <a:lnTo>
                  <a:pt x="288" y="296"/>
                </a:lnTo>
                <a:lnTo>
                  <a:pt x="288" y="296"/>
                </a:lnTo>
                <a:lnTo>
                  <a:pt x="288" y="288"/>
                </a:lnTo>
                <a:lnTo>
                  <a:pt x="296" y="288"/>
                </a:lnTo>
                <a:lnTo>
                  <a:pt x="296" y="288"/>
                </a:lnTo>
                <a:lnTo>
                  <a:pt x="296" y="288"/>
                </a:lnTo>
                <a:lnTo>
                  <a:pt x="288" y="280"/>
                </a:lnTo>
                <a:lnTo>
                  <a:pt x="288" y="280"/>
                </a:lnTo>
                <a:lnTo>
                  <a:pt x="296" y="280"/>
                </a:lnTo>
                <a:lnTo>
                  <a:pt x="296" y="272"/>
                </a:lnTo>
                <a:lnTo>
                  <a:pt x="296" y="272"/>
                </a:lnTo>
                <a:lnTo>
                  <a:pt x="296" y="264"/>
                </a:lnTo>
                <a:lnTo>
                  <a:pt x="296" y="256"/>
                </a:lnTo>
                <a:lnTo>
                  <a:pt x="304" y="256"/>
                </a:lnTo>
                <a:lnTo>
                  <a:pt x="304" y="248"/>
                </a:lnTo>
                <a:lnTo>
                  <a:pt x="304" y="248"/>
                </a:lnTo>
                <a:lnTo>
                  <a:pt x="304" y="248"/>
                </a:lnTo>
                <a:lnTo>
                  <a:pt x="312" y="240"/>
                </a:lnTo>
                <a:lnTo>
                  <a:pt x="312" y="240"/>
                </a:lnTo>
                <a:lnTo>
                  <a:pt x="312" y="232"/>
                </a:lnTo>
                <a:lnTo>
                  <a:pt x="312" y="232"/>
                </a:lnTo>
                <a:lnTo>
                  <a:pt x="328" y="216"/>
                </a:lnTo>
                <a:lnTo>
                  <a:pt x="328" y="216"/>
                </a:lnTo>
                <a:lnTo>
                  <a:pt x="328" y="216"/>
                </a:lnTo>
                <a:lnTo>
                  <a:pt x="328" y="216"/>
                </a:lnTo>
                <a:lnTo>
                  <a:pt x="336" y="208"/>
                </a:lnTo>
                <a:lnTo>
                  <a:pt x="336" y="208"/>
                </a:lnTo>
                <a:lnTo>
                  <a:pt x="336" y="184"/>
                </a:lnTo>
                <a:lnTo>
                  <a:pt x="336" y="184"/>
                </a:lnTo>
                <a:lnTo>
                  <a:pt x="344" y="176"/>
                </a:lnTo>
                <a:lnTo>
                  <a:pt x="344" y="176"/>
                </a:lnTo>
                <a:lnTo>
                  <a:pt x="352" y="168"/>
                </a:lnTo>
                <a:lnTo>
                  <a:pt x="352" y="168"/>
                </a:lnTo>
                <a:lnTo>
                  <a:pt x="360" y="152"/>
                </a:lnTo>
                <a:lnTo>
                  <a:pt x="360" y="152"/>
                </a:lnTo>
                <a:lnTo>
                  <a:pt x="352" y="152"/>
                </a:lnTo>
                <a:lnTo>
                  <a:pt x="352" y="152"/>
                </a:lnTo>
                <a:lnTo>
                  <a:pt x="352" y="152"/>
                </a:lnTo>
                <a:lnTo>
                  <a:pt x="360" y="144"/>
                </a:lnTo>
                <a:lnTo>
                  <a:pt x="368" y="144"/>
                </a:lnTo>
                <a:lnTo>
                  <a:pt x="368" y="136"/>
                </a:lnTo>
                <a:lnTo>
                  <a:pt x="368" y="128"/>
                </a:lnTo>
                <a:lnTo>
                  <a:pt x="368" y="120"/>
                </a:lnTo>
                <a:lnTo>
                  <a:pt x="368" y="120"/>
                </a:lnTo>
                <a:lnTo>
                  <a:pt x="368" y="112"/>
                </a:lnTo>
                <a:lnTo>
                  <a:pt x="376" y="96"/>
                </a:lnTo>
                <a:lnTo>
                  <a:pt x="384" y="88"/>
                </a:lnTo>
                <a:lnTo>
                  <a:pt x="384" y="80"/>
                </a:lnTo>
                <a:lnTo>
                  <a:pt x="376" y="80"/>
                </a:lnTo>
                <a:lnTo>
                  <a:pt x="376" y="80"/>
                </a:lnTo>
                <a:lnTo>
                  <a:pt x="384" y="80"/>
                </a:lnTo>
                <a:lnTo>
                  <a:pt x="384" y="72"/>
                </a:lnTo>
                <a:lnTo>
                  <a:pt x="400" y="64"/>
                </a:lnTo>
                <a:lnTo>
                  <a:pt x="400" y="56"/>
                </a:lnTo>
                <a:lnTo>
                  <a:pt x="392" y="48"/>
                </a:lnTo>
                <a:lnTo>
                  <a:pt x="392" y="48"/>
                </a:lnTo>
                <a:lnTo>
                  <a:pt x="344" y="48"/>
                </a:lnTo>
                <a:lnTo>
                  <a:pt x="344" y="48"/>
                </a:lnTo>
                <a:lnTo>
                  <a:pt x="344" y="48"/>
                </a:lnTo>
                <a:lnTo>
                  <a:pt x="352" y="24"/>
                </a:lnTo>
                <a:lnTo>
                  <a:pt x="360" y="16"/>
                </a:lnTo>
                <a:lnTo>
                  <a:pt x="360" y="8"/>
                </a:lnTo>
                <a:lnTo>
                  <a:pt x="352" y="0"/>
                </a:lnTo>
                <a:lnTo>
                  <a:pt x="344" y="0"/>
                </a:lnTo>
                <a:lnTo>
                  <a:pt x="344" y="0"/>
                </a:lnTo>
                <a:lnTo>
                  <a:pt x="344" y="0"/>
                </a:lnTo>
                <a:lnTo>
                  <a:pt x="0" y="16"/>
                </a:lnTo>
                <a:lnTo>
                  <a:pt x="0" y="16"/>
                </a:lnTo>
                <a:lnTo>
                  <a:pt x="0" y="16"/>
                </a:lnTo>
                <a:lnTo>
                  <a:pt x="16" y="128"/>
                </a:lnTo>
                <a:lnTo>
                  <a:pt x="16" y="128"/>
                </a:lnTo>
                <a:lnTo>
                  <a:pt x="8" y="304"/>
                </a:lnTo>
                <a:lnTo>
                  <a:pt x="8" y="304"/>
                </a:lnTo>
                <a:lnTo>
                  <a:pt x="16" y="312"/>
                </a:lnTo>
                <a:lnTo>
                  <a:pt x="16" y="312"/>
                </a:lnTo>
                <a:lnTo>
                  <a:pt x="40" y="312"/>
                </a:lnTo>
                <a:lnTo>
                  <a:pt x="48" y="312"/>
                </a:lnTo>
                <a:lnTo>
                  <a:pt x="48" y="312"/>
                </a:lnTo>
                <a:lnTo>
                  <a:pt x="48" y="368"/>
                </a:lnTo>
                <a:lnTo>
                  <a:pt x="48" y="368"/>
                </a:lnTo>
                <a:lnTo>
                  <a:pt x="288" y="360"/>
                </a:lnTo>
                <a:lnTo>
                  <a:pt x="288" y="360"/>
                </a:lnTo>
                <a:lnTo>
                  <a:pt x="296" y="344"/>
                </a:lnTo>
                <a:close/>
              </a:path>
            </a:pathLst>
          </a:custGeom>
          <a:solidFill>
            <a:schemeClr val="bg1"/>
          </a:solidFill>
          <a:ln w="6350" cmpd="sng">
            <a:solidFill>
              <a:srgbClr val="000000"/>
            </a:solidFill>
            <a:round/>
            <a:headEnd/>
            <a:tailEnd/>
          </a:ln>
        </p:spPr>
        <p:txBody>
          <a:bodyPr/>
          <a:lstStyle/>
          <a:p>
            <a:endParaRPr lang="en-US"/>
          </a:p>
        </p:txBody>
      </p:sp>
      <p:sp>
        <p:nvSpPr>
          <p:cNvPr id="7221" name="Freeform 53"/>
          <p:cNvSpPr>
            <a:spLocks/>
          </p:cNvSpPr>
          <p:nvPr/>
        </p:nvSpPr>
        <p:spPr bwMode="auto">
          <a:xfrm>
            <a:off x="5065713" y="4286250"/>
            <a:ext cx="925512" cy="827088"/>
          </a:xfrm>
          <a:custGeom>
            <a:avLst/>
            <a:gdLst/>
            <a:ahLst/>
            <a:cxnLst>
              <a:cxn ang="0">
                <a:pos x="40" y="264"/>
              </a:cxn>
              <a:cxn ang="0">
                <a:pos x="48" y="208"/>
              </a:cxn>
              <a:cxn ang="0">
                <a:pos x="24" y="160"/>
              </a:cxn>
              <a:cxn ang="0">
                <a:pos x="8" y="104"/>
              </a:cxn>
              <a:cxn ang="0">
                <a:pos x="240" y="0"/>
              </a:cxn>
              <a:cxn ang="0">
                <a:pos x="248" y="8"/>
              </a:cxn>
              <a:cxn ang="0">
                <a:pos x="256" y="24"/>
              </a:cxn>
              <a:cxn ang="0">
                <a:pos x="256" y="40"/>
              </a:cxn>
              <a:cxn ang="0">
                <a:pos x="256" y="56"/>
              </a:cxn>
              <a:cxn ang="0">
                <a:pos x="264" y="64"/>
              </a:cxn>
              <a:cxn ang="0">
                <a:pos x="256" y="80"/>
              </a:cxn>
              <a:cxn ang="0">
                <a:pos x="248" y="96"/>
              </a:cxn>
              <a:cxn ang="0">
                <a:pos x="240" y="112"/>
              </a:cxn>
              <a:cxn ang="0">
                <a:pos x="232" y="144"/>
              </a:cxn>
              <a:cxn ang="0">
                <a:pos x="224" y="160"/>
              </a:cxn>
              <a:cxn ang="0">
                <a:pos x="224" y="168"/>
              </a:cxn>
              <a:cxn ang="0">
                <a:pos x="216" y="192"/>
              </a:cxn>
              <a:cxn ang="0">
                <a:pos x="376" y="192"/>
              </a:cxn>
              <a:cxn ang="0">
                <a:pos x="376" y="240"/>
              </a:cxn>
              <a:cxn ang="0">
                <a:pos x="384" y="280"/>
              </a:cxn>
              <a:cxn ang="0">
                <a:pos x="360" y="264"/>
              </a:cxn>
              <a:cxn ang="0">
                <a:pos x="320" y="288"/>
              </a:cxn>
              <a:cxn ang="0">
                <a:pos x="376" y="288"/>
              </a:cxn>
              <a:cxn ang="0">
                <a:pos x="392" y="288"/>
              </a:cxn>
              <a:cxn ang="0">
                <a:pos x="376" y="304"/>
              </a:cxn>
              <a:cxn ang="0">
                <a:pos x="400" y="304"/>
              </a:cxn>
              <a:cxn ang="0">
                <a:pos x="408" y="288"/>
              </a:cxn>
              <a:cxn ang="0">
                <a:pos x="408" y="296"/>
              </a:cxn>
              <a:cxn ang="0">
                <a:pos x="424" y="312"/>
              </a:cxn>
              <a:cxn ang="0">
                <a:pos x="408" y="320"/>
              </a:cxn>
              <a:cxn ang="0">
                <a:pos x="392" y="344"/>
              </a:cxn>
              <a:cxn ang="0">
                <a:pos x="408" y="360"/>
              </a:cxn>
              <a:cxn ang="0">
                <a:pos x="440" y="368"/>
              </a:cxn>
              <a:cxn ang="0">
                <a:pos x="448" y="376"/>
              </a:cxn>
              <a:cxn ang="0">
                <a:pos x="440" y="392"/>
              </a:cxn>
              <a:cxn ang="0">
                <a:pos x="424" y="392"/>
              </a:cxn>
              <a:cxn ang="0">
                <a:pos x="416" y="376"/>
              </a:cxn>
              <a:cxn ang="0">
                <a:pos x="384" y="368"/>
              </a:cxn>
              <a:cxn ang="0">
                <a:pos x="368" y="352"/>
              </a:cxn>
              <a:cxn ang="0">
                <a:pos x="360" y="360"/>
              </a:cxn>
              <a:cxn ang="0">
                <a:pos x="352" y="368"/>
              </a:cxn>
              <a:cxn ang="0">
                <a:pos x="352" y="392"/>
              </a:cxn>
              <a:cxn ang="0">
                <a:pos x="328" y="368"/>
              </a:cxn>
              <a:cxn ang="0">
                <a:pos x="312" y="368"/>
              </a:cxn>
              <a:cxn ang="0">
                <a:pos x="288" y="392"/>
              </a:cxn>
              <a:cxn ang="0">
                <a:pos x="296" y="376"/>
              </a:cxn>
              <a:cxn ang="0">
                <a:pos x="264" y="384"/>
              </a:cxn>
              <a:cxn ang="0">
                <a:pos x="248" y="352"/>
              </a:cxn>
              <a:cxn ang="0">
                <a:pos x="224" y="352"/>
              </a:cxn>
              <a:cxn ang="0">
                <a:pos x="216" y="328"/>
              </a:cxn>
              <a:cxn ang="0">
                <a:pos x="200" y="320"/>
              </a:cxn>
              <a:cxn ang="0">
                <a:pos x="168" y="336"/>
              </a:cxn>
              <a:cxn ang="0">
                <a:pos x="184" y="352"/>
              </a:cxn>
              <a:cxn ang="0">
                <a:pos x="88" y="336"/>
              </a:cxn>
              <a:cxn ang="0">
                <a:pos x="72" y="328"/>
              </a:cxn>
              <a:cxn ang="0">
                <a:pos x="64" y="312"/>
              </a:cxn>
              <a:cxn ang="0">
                <a:pos x="64" y="328"/>
              </a:cxn>
              <a:cxn ang="0">
                <a:pos x="64" y="336"/>
              </a:cxn>
              <a:cxn ang="0">
                <a:pos x="24" y="336"/>
              </a:cxn>
              <a:cxn ang="0">
                <a:pos x="40" y="304"/>
              </a:cxn>
            </a:cxnLst>
            <a:rect l="0" t="0" r="r" b="b"/>
            <a:pathLst>
              <a:path w="448" h="400">
                <a:moveTo>
                  <a:pt x="40" y="304"/>
                </a:moveTo>
                <a:lnTo>
                  <a:pt x="40" y="288"/>
                </a:lnTo>
                <a:lnTo>
                  <a:pt x="32" y="280"/>
                </a:lnTo>
                <a:lnTo>
                  <a:pt x="32" y="280"/>
                </a:lnTo>
                <a:lnTo>
                  <a:pt x="40" y="264"/>
                </a:lnTo>
                <a:lnTo>
                  <a:pt x="40" y="264"/>
                </a:lnTo>
                <a:lnTo>
                  <a:pt x="32" y="264"/>
                </a:lnTo>
                <a:lnTo>
                  <a:pt x="32" y="248"/>
                </a:lnTo>
                <a:lnTo>
                  <a:pt x="48" y="232"/>
                </a:lnTo>
                <a:lnTo>
                  <a:pt x="48" y="208"/>
                </a:lnTo>
                <a:lnTo>
                  <a:pt x="40" y="192"/>
                </a:lnTo>
                <a:lnTo>
                  <a:pt x="40" y="184"/>
                </a:lnTo>
                <a:lnTo>
                  <a:pt x="32" y="168"/>
                </a:lnTo>
                <a:lnTo>
                  <a:pt x="32" y="168"/>
                </a:lnTo>
                <a:lnTo>
                  <a:pt x="24" y="160"/>
                </a:lnTo>
                <a:lnTo>
                  <a:pt x="24" y="160"/>
                </a:lnTo>
                <a:lnTo>
                  <a:pt x="24" y="128"/>
                </a:lnTo>
                <a:lnTo>
                  <a:pt x="24" y="128"/>
                </a:lnTo>
                <a:lnTo>
                  <a:pt x="8" y="104"/>
                </a:lnTo>
                <a:lnTo>
                  <a:pt x="8" y="104"/>
                </a:lnTo>
                <a:lnTo>
                  <a:pt x="0" y="8"/>
                </a:lnTo>
                <a:lnTo>
                  <a:pt x="0" y="8"/>
                </a:lnTo>
                <a:lnTo>
                  <a:pt x="240" y="0"/>
                </a:lnTo>
                <a:lnTo>
                  <a:pt x="240" y="0"/>
                </a:lnTo>
                <a:lnTo>
                  <a:pt x="240" y="0"/>
                </a:lnTo>
                <a:lnTo>
                  <a:pt x="240" y="8"/>
                </a:lnTo>
                <a:lnTo>
                  <a:pt x="240" y="8"/>
                </a:lnTo>
                <a:lnTo>
                  <a:pt x="240" y="8"/>
                </a:lnTo>
                <a:lnTo>
                  <a:pt x="248" y="8"/>
                </a:lnTo>
                <a:lnTo>
                  <a:pt x="248" y="8"/>
                </a:lnTo>
                <a:lnTo>
                  <a:pt x="248" y="16"/>
                </a:lnTo>
                <a:lnTo>
                  <a:pt x="248" y="24"/>
                </a:lnTo>
                <a:lnTo>
                  <a:pt x="248" y="24"/>
                </a:lnTo>
                <a:lnTo>
                  <a:pt x="256" y="24"/>
                </a:lnTo>
                <a:lnTo>
                  <a:pt x="256" y="24"/>
                </a:lnTo>
                <a:lnTo>
                  <a:pt x="248" y="32"/>
                </a:lnTo>
                <a:lnTo>
                  <a:pt x="248" y="32"/>
                </a:lnTo>
                <a:lnTo>
                  <a:pt x="248" y="40"/>
                </a:lnTo>
                <a:lnTo>
                  <a:pt x="248" y="40"/>
                </a:lnTo>
                <a:lnTo>
                  <a:pt x="256" y="40"/>
                </a:lnTo>
                <a:lnTo>
                  <a:pt x="256" y="40"/>
                </a:lnTo>
                <a:lnTo>
                  <a:pt x="256" y="48"/>
                </a:lnTo>
                <a:lnTo>
                  <a:pt x="256" y="48"/>
                </a:lnTo>
                <a:lnTo>
                  <a:pt x="256" y="48"/>
                </a:lnTo>
                <a:lnTo>
                  <a:pt x="256" y="56"/>
                </a:lnTo>
                <a:lnTo>
                  <a:pt x="256" y="56"/>
                </a:lnTo>
                <a:lnTo>
                  <a:pt x="256" y="56"/>
                </a:lnTo>
                <a:lnTo>
                  <a:pt x="256" y="56"/>
                </a:lnTo>
                <a:lnTo>
                  <a:pt x="256" y="64"/>
                </a:lnTo>
                <a:lnTo>
                  <a:pt x="264" y="64"/>
                </a:lnTo>
                <a:lnTo>
                  <a:pt x="264" y="64"/>
                </a:lnTo>
                <a:lnTo>
                  <a:pt x="264" y="72"/>
                </a:lnTo>
                <a:lnTo>
                  <a:pt x="264" y="80"/>
                </a:lnTo>
                <a:lnTo>
                  <a:pt x="264" y="80"/>
                </a:lnTo>
                <a:lnTo>
                  <a:pt x="256" y="80"/>
                </a:lnTo>
                <a:lnTo>
                  <a:pt x="248" y="80"/>
                </a:lnTo>
                <a:lnTo>
                  <a:pt x="248" y="88"/>
                </a:lnTo>
                <a:lnTo>
                  <a:pt x="256" y="88"/>
                </a:lnTo>
                <a:lnTo>
                  <a:pt x="256" y="88"/>
                </a:lnTo>
                <a:lnTo>
                  <a:pt x="248" y="96"/>
                </a:lnTo>
                <a:lnTo>
                  <a:pt x="248" y="104"/>
                </a:lnTo>
                <a:lnTo>
                  <a:pt x="248" y="120"/>
                </a:lnTo>
                <a:lnTo>
                  <a:pt x="248" y="120"/>
                </a:lnTo>
                <a:lnTo>
                  <a:pt x="240" y="112"/>
                </a:lnTo>
                <a:lnTo>
                  <a:pt x="240" y="112"/>
                </a:lnTo>
                <a:lnTo>
                  <a:pt x="232" y="136"/>
                </a:lnTo>
                <a:lnTo>
                  <a:pt x="232" y="136"/>
                </a:lnTo>
                <a:lnTo>
                  <a:pt x="224" y="144"/>
                </a:lnTo>
                <a:lnTo>
                  <a:pt x="224" y="144"/>
                </a:lnTo>
                <a:lnTo>
                  <a:pt x="232" y="144"/>
                </a:lnTo>
                <a:lnTo>
                  <a:pt x="232" y="144"/>
                </a:lnTo>
                <a:lnTo>
                  <a:pt x="232" y="144"/>
                </a:lnTo>
                <a:lnTo>
                  <a:pt x="224" y="152"/>
                </a:lnTo>
                <a:lnTo>
                  <a:pt x="224" y="152"/>
                </a:lnTo>
                <a:lnTo>
                  <a:pt x="224" y="160"/>
                </a:lnTo>
                <a:lnTo>
                  <a:pt x="224" y="160"/>
                </a:lnTo>
                <a:lnTo>
                  <a:pt x="216" y="168"/>
                </a:lnTo>
                <a:lnTo>
                  <a:pt x="224" y="168"/>
                </a:lnTo>
                <a:lnTo>
                  <a:pt x="224" y="168"/>
                </a:lnTo>
                <a:lnTo>
                  <a:pt x="224" y="168"/>
                </a:lnTo>
                <a:lnTo>
                  <a:pt x="224" y="176"/>
                </a:lnTo>
                <a:lnTo>
                  <a:pt x="208" y="184"/>
                </a:lnTo>
                <a:lnTo>
                  <a:pt x="208" y="192"/>
                </a:lnTo>
                <a:lnTo>
                  <a:pt x="216" y="192"/>
                </a:lnTo>
                <a:lnTo>
                  <a:pt x="216" y="192"/>
                </a:lnTo>
                <a:lnTo>
                  <a:pt x="216" y="192"/>
                </a:lnTo>
                <a:lnTo>
                  <a:pt x="216" y="200"/>
                </a:lnTo>
                <a:lnTo>
                  <a:pt x="216" y="208"/>
                </a:lnTo>
                <a:lnTo>
                  <a:pt x="376" y="192"/>
                </a:lnTo>
                <a:lnTo>
                  <a:pt x="376" y="192"/>
                </a:lnTo>
                <a:lnTo>
                  <a:pt x="376" y="216"/>
                </a:lnTo>
                <a:lnTo>
                  <a:pt x="376" y="216"/>
                </a:lnTo>
                <a:lnTo>
                  <a:pt x="368" y="224"/>
                </a:lnTo>
                <a:lnTo>
                  <a:pt x="368" y="240"/>
                </a:lnTo>
                <a:lnTo>
                  <a:pt x="376" y="240"/>
                </a:lnTo>
                <a:lnTo>
                  <a:pt x="392" y="264"/>
                </a:lnTo>
                <a:lnTo>
                  <a:pt x="392" y="272"/>
                </a:lnTo>
                <a:lnTo>
                  <a:pt x="392" y="272"/>
                </a:lnTo>
                <a:lnTo>
                  <a:pt x="384" y="280"/>
                </a:lnTo>
                <a:lnTo>
                  <a:pt x="384" y="280"/>
                </a:lnTo>
                <a:lnTo>
                  <a:pt x="368" y="272"/>
                </a:lnTo>
                <a:lnTo>
                  <a:pt x="368" y="272"/>
                </a:lnTo>
                <a:lnTo>
                  <a:pt x="360"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76" y="288"/>
                </a:lnTo>
                <a:lnTo>
                  <a:pt x="376" y="288"/>
                </a:lnTo>
                <a:lnTo>
                  <a:pt x="384" y="280"/>
                </a:lnTo>
                <a:lnTo>
                  <a:pt x="384" y="280"/>
                </a:lnTo>
                <a:lnTo>
                  <a:pt x="392" y="288"/>
                </a:lnTo>
                <a:lnTo>
                  <a:pt x="392" y="288"/>
                </a:lnTo>
                <a:lnTo>
                  <a:pt x="384" y="296"/>
                </a:lnTo>
                <a:lnTo>
                  <a:pt x="384" y="296"/>
                </a:lnTo>
                <a:lnTo>
                  <a:pt x="376" y="296"/>
                </a:lnTo>
                <a:lnTo>
                  <a:pt x="376" y="304"/>
                </a:lnTo>
                <a:lnTo>
                  <a:pt x="384" y="304"/>
                </a:lnTo>
                <a:lnTo>
                  <a:pt x="392" y="304"/>
                </a:lnTo>
                <a:lnTo>
                  <a:pt x="400" y="304"/>
                </a:lnTo>
                <a:lnTo>
                  <a:pt x="400" y="304"/>
                </a:lnTo>
                <a:lnTo>
                  <a:pt x="400" y="304"/>
                </a:lnTo>
                <a:lnTo>
                  <a:pt x="400" y="304"/>
                </a:lnTo>
                <a:lnTo>
                  <a:pt x="400" y="296"/>
                </a:lnTo>
                <a:lnTo>
                  <a:pt x="400" y="296"/>
                </a:lnTo>
                <a:lnTo>
                  <a:pt x="408" y="288"/>
                </a:lnTo>
                <a:lnTo>
                  <a:pt x="408" y="288"/>
                </a:lnTo>
                <a:lnTo>
                  <a:pt x="408" y="288"/>
                </a:lnTo>
                <a:lnTo>
                  <a:pt x="408" y="288"/>
                </a:lnTo>
                <a:lnTo>
                  <a:pt x="408" y="296"/>
                </a:lnTo>
                <a:lnTo>
                  <a:pt x="408" y="296"/>
                </a:lnTo>
                <a:lnTo>
                  <a:pt x="408" y="296"/>
                </a:lnTo>
                <a:lnTo>
                  <a:pt x="416" y="296"/>
                </a:lnTo>
                <a:lnTo>
                  <a:pt x="408" y="312"/>
                </a:lnTo>
                <a:lnTo>
                  <a:pt x="416" y="312"/>
                </a:lnTo>
                <a:lnTo>
                  <a:pt x="416" y="312"/>
                </a:lnTo>
                <a:lnTo>
                  <a:pt x="424" y="312"/>
                </a:lnTo>
                <a:lnTo>
                  <a:pt x="424" y="312"/>
                </a:lnTo>
                <a:lnTo>
                  <a:pt x="424" y="320"/>
                </a:lnTo>
                <a:lnTo>
                  <a:pt x="424" y="320"/>
                </a:lnTo>
                <a:lnTo>
                  <a:pt x="408" y="320"/>
                </a:lnTo>
                <a:lnTo>
                  <a:pt x="408" y="320"/>
                </a:lnTo>
                <a:lnTo>
                  <a:pt x="408" y="320"/>
                </a:lnTo>
                <a:lnTo>
                  <a:pt x="392" y="320"/>
                </a:lnTo>
                <a:lnTo>
                  <a:pt x="392" y="320"/>
                </a:lnTo>
                <a:lnTo>
                  <a:pt x="392" y="336"/>
                </a:lnTo>
                <a:lnTo>
                  <a:pt x="392" y="344"/>
                </a:lnTo>
                <a:lnTo>
                  <a:pt x="392" y="352"/>
                </a:lnTo>
                <a:lnTo>
                  <a:pt x="400" y="352"/>
                </a:lnTo>
                <a:lnTo>
                  <a:pt x="400" y="352"/>
                </a:lnTo>
                <a:lnTo>
                  <a:pt x="408" y="352"/>
                </a:lnTo>
                <a:lnTo>
                  <a:pt x="408" y="360"/>
                </a:lnTo>
                <a:lnTo>
                  <a:pt x="408" y="360"/>
                </a:lnTo>
                <a:lnTo>
                  <a:pt x="424" y="360"/>
                </a:lnTo>
                <a:lnTo>
                  <a:pt x="424" y="360"/>
                </a:lnTo>
                <a:lnTo>
                  <a:pt x="424" y="360"/>
                </a:lnTo>
                <a:lnTo>
                  <a:pt x="440" y="368"/>
                </a:lnTo>
                <a:lnTo>
                  <a:pt x="440" y="368"/>
                </a:lnTo>
                <a:lnTo>
                  <a:pt x="440" y="376"/>
                </a:lnTo>
                <a:lnTo>
                  <a:pt x="440" y="376"/>
                </a:lnTo>
                <a:lnTo>
                  <a:pt x="448" y="376"/>
                </a:lnTo>
                <a:lnTo>
                  <a:pt x="448" y="376"/>
                </a:lnTo>
                <a:lnTo>
                  <a:pt x="448" y="384"/>
                </a:lnTo>
                <a:lnTo>
                  <a:pt x="448" y="384"/>
                </a:lnTo>
                <a:lnTo>
                  <a:pt x="440" y="384"/>
                </a:lnTo>
                <a:lnTo>
                  <a:pt x="440" y="384"/>
                </a:lnTo>
                <a:lnTo>
                  <a:pt x="440" y="392"/>
                </a:lnTo>
                <a:lnTo>
                  <a:pt x="440" y="392"/>
                </a:lnTo>
                <a:lnTo>
                  <a:pt x="432" y="384"/>
                </a:lnTo>
                <a:lnTo>
                  <a:pt x="432" y="384"/>
                </a:lnTo>
                <a:lnTo>
                  <a:pt x="424" y="400"/>
                </a:lnTo>
                <a:lnTo>
                  <a:pt x="424" y="392"/>
                </a:lnTo>
                <a:lnTo>
                  <a:pt x="424" y="392"/>
                </a:lnTo>
                <a:lnTo>
                  <a:pt x="424" y="384"/>
                </a:lnTo>
                <a:lnTo>
                  <a:pt x="424" y="384"/>
                </a:lnTo>
                <a:lnTo>
                  <a:pt x="416" y="376"/>
                </a:lnTo>
                <a:lnTo>
                  <a:pt x="416" y="376"/>
                </a:lnTo>
                <a:lnTo>
                  <a:pt x="416" y="376"/>
                </a:lnTo>
                <a:lnTo>
                  <a:pt x="416" y="376"/>
                </a:lnTo>
                <a:lnTo>
                  <a:pt x="400" y="368"/>
                </a:lnTo>
                <a:lnTo>
                  <a:pt x="384" y="368"/>
                </a:lnTo>
                <a:lnTo>
                  <a:pt x="384" y="368"/>
                </a:lnTo>
                <a:lnTo>
                  <a:pt x="384" y="360"/>
                </a:lnTo>
                <a:lnTo>
                  <a:pt x="376" y="352"/>
                </a:lnTo>
                <a:lnTo>
                  <a:pt x="368" y="352"/>
                </a:lnTo>
                <a:lnTo>
                  <a:pt x="368" y="352"/>
                </a:lnTo>
                <a:lnTo>
                  <a:pt x="368" y="352"/>
                </a:lnTo>
                <a:lnTo>
                  <a:pt x="352" y="344"/>
                </a:lnTo>
                <a:lnTo>
                  <a:pt x="352" y="344"/>
                </a:lnTo>
                <a:lnTo>
                  <a:pt x="352" y="344"/>
                </a:lnTo>
                <a:lnTo>
                  <a:pt x="360" y="360"/>
                </a:lnTo>
                <a:lnTo>
                  <a:pt x="360" y="360"/>
                </a:lnTo>
                <a:lnTo>
                  <a:pt x="360" y="368"/>
                </a:lnTo>
                <a:lnTo>
                  <a:pt x="360" y="368"/>
                </a:lnTo>
                <a:lnTo>
                  <a:pt x="360" y="360"/>
                </a:lnTo>
                <a:lnTo>
                  <a:pt x="352" y="360"/>
                </a:lnTo>
                <a:lnTo>
                  <a:pt x="352" y="368"/>
                </a:lnTo>
                <a:lnTo>
                  <a:pt x="352" y="376"/>
                </a:lnTo>
                <a:lnTo>
                  <a:pt x="360" y="384"/>
                </a:lnTo>
                <a:lnTo>
                  <a:pt x="360" y="384"/>
                </a:lnTo>
                <a:lnTo>
                  <a:pt x="352" y="392"/>
                </a:lnTo>
                <a:lnTo>
                  <a:pt x="352" y="392"/>
                </a:lnTo>
                <a:lnTo>
                  <a:pt x="344" y="392"/>
                </a:lnTo>
                <a:lnTo>
                  <a:pt x="344" y="384"/>
                </a:lnTo>
                <a:lnTo>
                  <a:pt x="344" y="384"/>
                </a:lnTo>
                <a:lnTo>
                  <a:pt x="336" y="368"/>
                </a:lnTo>
                <a:lnTo>
                  <a:pt x="328" y="368"/>
                </a:lnTo>
                <a:lnTo>
                  <a:pt x="328" y="368"/>
                </a:lnTo>
                <a:lnTo>
                  <a:pt x="320" y="376"/>
                </a:lnTo>
                <a:lnTo>
                  <a:pt x="320" y="376"/>
                </a:lnTo>
                <a:lnTo>
                  <a:pt x="312" y="368"/>
                </a:lnTo>
                <a:lnTo>
                  <a:pt x="312" y="368"/>
                </a:lnTo>
                <a:lnTo>
                  <a:pt x="312" y="376"/>
                </a:lnTo>
                <a:lnTo>
                  <a:pt x="312" y="376"/>
                </a:lnTo>
                <a:lnTo>
                  <a:pt x="304" y="392"/>
                </a:lnTo>
                <a:lnTo>
                  <a:pt x="296" y="392"/>
                </a:lnTo>
                <a:lnTo>
                  <a:pt x="288" y="392"/>
                </a:lnTo>
                <a:lnTo>
                  <a:pt x="288" y="392"/>
                </a:lnTo>
                <a:lnTo>
                  <a:pt x="288" y="384"/>
                </a:lnTo>
                <a:lnTo>
                  <a:pt x="288" y="376"/>
                </a:lnTo>
                <a:lnTo>
                  <a:pt x="296" y="376"/>
                </a:lnTo>
                <a:lnTo>
                  <a:pt x="296" y="376"/>
                </a:lnTo>
                <a:lnTo>
                  <a:pt x="280" y="376"/>
                </a:lnTo>
                <a:lnTo>
                  <a:pt x="280" y="376"/>
                </a:lnTo>
                <a:lnTo>
                  <a:pt x="280" y="384"/>
                </a:lnTo>
                <a:lnTo>
                  <a:pt x="280" y="384"/>
                </a:lnTo>
                <a:lnTo>
                  <a:pt x="264" y="384"/>
                </a:lnTo>
                <a:lnTo>
                  <a:pt x="264" y="384"/>
                </a:lnTo>
                <a:lnTo>
                  <a:pt x="272" y="376"/>
                </a:lnTo>
                <a:lnTo>
                  <a:pt x="272" y="376"/>
                </a:lnTo>
                <a:lnTo>
                  <a:pt x="248" y="352"/>
                </a:lnTo>
                <a:lnTo>
                  <a:pt x="248" y="352"/>
                </a:lnTo>
                <a:lnTo>
                  <a:pt x="248" y="352"/>
                </a:lnTo>
                <a:lnTo>
                  <a:pt x="232" y="352"/>
                </a:lnTo>
                <a:lnTo>
                  <a:pt x="232" y="352"/>
                </a:lnTo>
                <a:lnTo>
                  <a:pt x="224" y="352"/>
                </a:lnTo>
                <a:lnTo>
                  <a:pt x="224" y="352"/>
                </a:lnTo>
                <a:lnTo>
                  <a:pt x="224" y="344"/>
                </a:lnTo>
                <a:lnTo>
                  <a:pt x="224" y="344"/>
                </a:lnTo>
                <a:lnTo>
                  <a:pt x="224" y="336"/>
                </a:lnTo>
                <a:lnTo>
                  <a:pt x="224" y="336"/>
                </a:lnTo>
                <a:lnTo>
                  <a:pt x="216" y="328"/>
                </a:lnTo>
                <a:lnTo>
                  <a:pt x="208" y="328"/>
                </a:lnTo>
                <a:lnTo>
                  <a:pt x="208" y="336"/>
                </a:lnTo>
                <a:lnTo>
                  <a:pt x="200" y="336"/>
                </a:lnTo>
                <a:lnTo>
                  <a:pt x="200" y="328"/>
                </a:lnTo>
                <a:lnTo>
                  <a:pt x="200" y="320"/>
                </a:lnTo>
                <a:lnTo>
                  <a:pt x="200" y="320"/>
                </a:lnTo>
                <a:lnTo>
                  <a:pt x="192" y="328"/>
                </a:lnTo>
                <a:lnTo>
                  <a:pt x="192" y="328"/>
                </a:lnTo>
                <a:lnTo>
                  <a:pt x="176" y="336"/>
                </a:lnTo>
                <a:lnTo>
                  <a:pt x="168" y="336"/>
                </a:lnTo>
                <a:lnTo>
                  <a:pt x="168" y="336"/>
                </a:lnTo>
                <a:lnTo>
                  <a:pt x="184" y="344"/>
                </a:lnTo>
                <a:lnTo>
                  <a:pt x="184" y="344"/>
                </a:lnTo>
                <a:lnTo>
                  <a:pt x="184" y="352"/>
                </a:lnTo>
                <a:lnTo>
                  <a:pt x="184" y="352"/>
                </a:lnTo>
                <a:lnTo>
                  <a:pt x="168" y="360"/>
                </a:lnTo>
                <a:lnTo>
                  <a:pt x="168" y="360"/>
                </a:lnTo>
                <a:lnTo>
                  <a:pt x="144" y="352"/>
                </a:lnTo>
                <a:lnTo>
                  <a:pt x="104" y="352"/>
                </a:lnTo>
                <a:lnTo>
                  <a:pt x="88" y="336"/>
                </a:lnTo>
                <a:lnTo>
                  <a:pt x="88" y="336"/>
                </a:lnTo>
                <a:lnTo>
                  <a:pt x="72" y="336"/>
                </a:lnTo>
                <a:lnTo>
                  <a:pt x="72" y="336"/>
                </a:lnTo>
                <a:lnTo>
                  <a:pt x="72" y="328"/>
                </a:lnTo>
                <a:lnTo>
                  <a:pt x="72" y="328"/>
                </a:lnTo>
                <a:lnTo>
                  <a:pt x="80" y="320"/>
                </a:lnTo>
                <a:lnTo>
                  <a:pt x="80" y="320"/>
                </a:lnTo>
                <a:lnTo>
                  <a:pt x="72" y="304"/>
                </a:lnTo>
                <a:lnTo>
                  <a:pt x="72" y="304"/>
                </a:lnTo>
                <a:lnTo>
                  <a:pt x="64" y="312"/>
                </a:lnTo>
                <a:lnTo>
                  <a:pt x="64" y="312"/>
                </a:lnTo>
                <a:lnTo>
                  <a:pt x="72" y="320"/>
                </a:lnTo>
                <a:lnTo>
                  <a:pt x="64" y="320"/>
                </a:lnTo>
                <a:lnTo>
                  <a:pt x="64" y="328"/>
                </a:lnTo>
                <a:lnTo>
                  <a:pt x="64" y="328"/>
                </a:lnTo>
                <a:lnTo>
                  <a:pt x="72" y="328"/>
                </a:lnTo>
                <a:lnTo>
                  <a:pt x="72" y="328"/>
                </a:lnTo>
                <a:lnTo>
                  <a:pt x="64" y="336"/>
                </a:lnTo>
                <a:lnTo>
                  <a:pt x="64" y="336"/>
                </a:lnTo>
                <a:lnTo>
                  <a:pt x="64" y="336"/>
                </a:lnTo>
                <a:lnTo>
                  <a:pt x="40" y="336"/>
                </a:lnTo>
                <a:lnTo>
                  <a:pt x="32" y="344"/>
                </a:lnTo>
                <a:lnTo>
                  <a:pt x="32" y="344"/>
                </a:lnTo>
                <a:lnTo>
                  <a:pt x="24" y="336"/>
                </a:lnTo>
                <a:lnTo>
                  <a:pt x="24" y="336"/>
                </a:lnTo>
                <a:lnTo>
                  <a:pt x="32" y="320"/>
                </a:lnTo>
                <a:lnTo>
                  <a:pt x="32" y="320"/>
                </a:lnTo>
                <a:lnTo>
                  <a:pt x="32" y="312"/>
                </a:lnTo>
                <a:lnTo>
                  <a:pt x="32" y="312"/>
                </a:lnTo>
                <a:lnTo>
                  <a:pt x="40" y="304"/>
                </a:lnTo>
                <a:close/>
              </a:path>
            </a:pathLst>
          </a:custGeom>
          <a:solidFill>
            <a:schemeClr val="bg1"/>
          </a:solidFill>
          <a:ln w="6350" cmpd="sng">
            <a:solidFill>
              <a:srgbClr val="000000"/>
            </a:solidFill>
            <a:round/>
            <a:headEnd/>
            <a:tailEnd/>
          </a:ln>
        </p:spPr>
        <p:txBody>
          <a:bodyPr/>
          <a:lstStyle/>
          <a:p>
            <a:endParaRPr lang="en-US"/>
          </a:p>
        </p:txBody>
      </p:sp>
      <p:sp>
        <p:nvSpPr>
          <p:cNvPr id="7222" name="Freeform 54"/>
          <p:cNvSpPr>
            <a:spLocks/>
          </p:cNvSpPr>
          <p:nvPr/>
        </p:nvSpPr>
        <p:spPr bwMode="auto">
          <a:xfrm>
            <a:off x="5181600" y="1331913"/>
            <a:ext cx="860425" cy="942975"/>
          </a:xfrm>
          <a:custGeom>
            <a:avLst/>
            <a:gdLst/>
            <a:ahLst/>
            <a:cxnLst>
              <a:cxn ang="0">
                <a:pos x="160" y="440"/>
              </a:cxn>
              <a:cxn ang="0">
                <a:pos x="144" y="432"/>
              </a:cxn>
              <a:cxn ang="0">
                <a:pos x="136" y="400"/>
              </a:cxn>
              <a:cxn ang="0">
                <a:pos x="136" y="376"/>
              </a:cxn>
              <a:cxn ang="0">
                <a:pos x="128" y="352"/>
              </a:cxn>
              <a:cxn ang="0">
                <a:pos x="128" y="344"/>
              </a:cxn>
              <a:cxn ang="0">
                <a:pos x="72" y="280"/>
              </a:cxn>
              <a:cxn ang="0">
                <a:pos x="48" y="256"/>
              </a:cxn>
              <a:cxn ang="0">
                <a:pos x="40" y="248"/>
              </a:cxn>
              <a:cxn ang="0">
                <a:pos x="32" y="248"/>
              </a:cxn>
              <a:cxn ang="0">
                <a:pos x="8" y="232"/>
              </a:cxn>
              <a:cxn ang="0">
                <a:pos x="16" y="216"/>
              </a:cxn>
              <a:cxn ang="0">
                <a:pos x="8" y="192"/>
              </a:cxn>
              <a:cxn ang="0">
                <a:pos x="16" y="160"/>
              </a:cxn>
              <a:cxn ang="0">
                <a:pos x="8" y="152"/>
              </a:cxn>
              <a:cxn ang="0">
                <a:pos x="0" y="136"/>
              </a:cxn>
              <a:cxn ang="0">
                <a:pos x="8" y="120"/>
              </a:cxn>
              <a:cxn ang="0">
                <a:pos x="40" y="96"/>
              </a:cxn>
              <a:cxn ang="0">
                <a:pos x="40" y="32"/>
              </a:cxn>
              <a:cxn ang="0">
                <a:pos x="56" y="24"/>
              </a:cxn>
              <a:cxn ang="0">
                <a:pos x="88" y="24"/>
              </a:cxn>
              <a:cxn ang="0">
                <a:pos x="96" y="24"/>
              </a:cxn>
              <a:cxn ang="0">
                <a:pos x="136" y="0"/>
              </a:cxn>
              <a:cxn ang="0">
                <a:pos x="144" y="8"/>
              </a:cxn>
              <a:cxn ang="0">
                <a:pos x="136" y="32"/>
              </a:cxn>
              <a:cxn ang="0">
                <a:pos x="136" y="40"/>
              </a:cxn>
              <a:cxn ang="0">
                <a:pos x="152" y="32"/>
              </a:cxn>
              <a:cxn ang="0">
                <a:pos x="168" y="40"/>
              </a:cxn>
              <a:cxn ang="0">
                <a:pos x="192" y="56"/>
              </a:cxn>
              <a:cxn ang="0">
                <a:pos x="272" y="72"/>
              </a:cxn>
              <a:cxn ang="0">
                <a:pos x="328" y="96"/>
              </a:cxn>
              <a:cxn ang="0">
                <a:pos x="336" y="104"/>
              </a:cxn>
              <a:cxn ang="0">
                <a:pos x="360" y="136"/>
              </a:cxn>
              <a:cxn ang="0">
                <a:pos x="352" y="152"/>
              </a:cxn>
              <a:cxn ang="0">
                <a:pos x="368" y="160"/>
              </a:cxn>
              <a:cxn ang="0">
                <a:pos x="376" y="176"/>
              </a:cxn>
              <a:cxn ang="0">
                <a:pos x="368" y="184"/>
              </a:cxn>
              <a:cxn ang="0">
                <a:pos x="360" y="208"/>
              </a:cxn>
              <a:cxn ang="0">
                <a:pos x="352" y="232"/>
              </a:cxn>
              <a:cxn ang="0">
                <a:pos x="368" y="224"/>
              </a:cxn>
              <a:cxn ang="0">
                <a:pos x="376" y="208"/>
              </a:cxn>
              <a:cxn ang="0">
                <a:pos x="392" y="192"/>
              </a:cxn>
              <a:cxn ang="0">
                <a:pos x="400" y="160"/>
              </a:cxn>
              <a:cxn ang="0">
                <a:pos x="416" y="152"/>
              </a:cxn>
              <a:cxn ang="0">
                <a:pos x="416" y="160"/>
              </a:cxn>
              <a:cxn ang="0">
                <a:pos x="416" y="176"/>
              </a:cxn>
              <a:cxn ang="0">
                <a:pos x="408" y="192"/>
              </a:cxn>
              <a:cxn ang="0">
                <a:pos x="392" y="256"/>
              </a:cxn>
              <a:cxn ang="0">
                <a:pos x="384" y="272"/>
              </a:cxn>
              <a:cxn ang="0">
                <a:pos x="384" y="320"/>
              </a:cxn>
              <a:cxn ang="0">
                <a:pos x="376" y="352"/>
              </a:cxn>
              <a:cxn ang="0">
                <a:pos x="384" y="400"/>
              </a:cxn>
              <a:cxn ang="0">
                <a:pos x="384" y="432"/>
              </a:cxn>
              <a:cxn ang="0">
                <a:pos x="176" y="456"/>
              </a:cxn>
            </a:cxnLst>
            <a:rect l="0" t="0" r="r" b="b"/>
            <a:pathLst>
              <a:path w="416" h="456">
                <a:moveTo>
                  <a:pt x="176" y="448"/>
                </a:moveTo>
                <a:lnTo>
                  <a:pt x="168" y="440"/>
                </a:lnTo>
                <a:lnTo>
                  <a:pt x="160" y="440"/>
                </a:lnTo>
                <a:lnTo>
                  <a:pt x="144" y="432"/>
                </a:lnTo>
                <a:lnTo>
                  <a:pt x="144" y="432"/>
                </a:lnTo>
                <a:lnTo>
                  <a:pt x="144" y="432"/>
                </a:lnTo>
                <a:lnTo>
                  <a:pt x="144" y="424"/>
                </a:lnTo>
                <a:lnTo>
                  <a:pt x="136" y="408"/>
                </a:lnTo>
                <a:lnTo>
                  <a:pt x="136" y="400"/>
                </a:lnTo>
                <a:lnTo>
                  <a:pt x="136" y="392"/>
                </a:lnTo>
                <a:lnTo>
                  <a:pt x="136" y="384"/>
                </a:lnTo>
                <a:lnTo>
                  <a:pt x="136" y="376"/>
                </a:lnTo>
                <a:lnTo>
                  <a:pt x="136" y="368"/>
                </a:lnTo>
                <a:lnTo>
                  <a:pt x="136" y="368"/>
                </a:lnTo>
                <a:lnTo>
                  <a:pt x="128" y="352"/>
                </a:lnTo>
                <a:lnTo>
                  <a:pt x="128" y="352"/>
                </a:lnTo>
                <a:lnTo>
                  <a:pt x="128" y="352"/>
                </a:lnTo>
                <a:lnTo>
                  <a:pt x="128" y="344"/>
                </a:lnTo>
                <a:lnTo>
                  <a:pt x="120" y="312"/>
                </a:lnTo>
                <a:lnTo>
                  <a:pt x="96" y="304"/>
                </a:lnTo>
                <a:lnTo>
                  <a:pt x="72" y="280"/>
                </a:lnTo>
                <a:lnTo>
                  <a:pt x="72" y="264"/>
                </a:lnTo>
                <a:lnTo>
                  <a:pt x="72" y="264"/>
                </a:lnTo>
                <a:lnTo>
                  <a:pt x="48" y="256"/>
                </a:lnTo>
                <a:lnTo>
                  <a:pt x="48" y="256"/>
                </a:lnTo>
                <a:lnTo>
                  <a:pt x="40" y="248"/>
                </a:lnTo>
                <a:lnTo>
                  <a:pt x="40" y="248"/>
                </a:lnTo>
                <a:lnTo>
                  <a:pt x="40" y="248"/>
                </a:lnTo>
                <a:lnTo>
                  <a:pt x="40" y="248"/>
                </a:lnTo>
                <a:lnTo>
                  <a:pt x="32" y="248"/>
                </a:lnTo>
                <a:lnTo>
                  <a:pt x="32" y="248"/>
                </a:lnTo>
                <a:lnTo>
                  <a:pt x="24" y="248"/>
                </a:lnTo>
                <a:lnTo>
                  <a:pt x="8" y="232"/>
                </a:lnTo>
                <a:lnTo>
                  <a:pt x="8" y="232"/>
                </a:lnTo>
                <a:lnTo>
                  <a:pt x="8" y="224"/>
                </a:lnTo>
                <a:lnTo>
                  <a:pt x="16" y="216"/>
                </a:lnTo>
                <a:lnTo>
                  <a:pt x="16" y="208"/>
                </a:lnTo>
                <a:lnTo>
                  <a:pt x="8" y="200"/>
                </a:lnTo>
                <a:lnTo>
                  <a:pt x="8" y="192"/>
                </a:lnTo>
                <a:lnTo>
                  <a:pt x="8" y="184"/>
                </a:lnTo>
                <a:lnTo>
                  <a:pt x="16" y="160"/>
                </a:lnTo>
                <a:lnTo>
                  <a:pt x="16" y="160"/>
                </a:lnTo>
                <a:lnTo>
                  <a:pt x="16" y="160"/>
                </a:lnTo>
                <a:lnTo>
                  <a:pt x="8" y="152"/>
                </a:lnTo>
                <a:lnTo>
                  <a:pt x="8" y="152"/>
                </a:lnTo>
                <a:lnTo>
                  <a:pt x="0" y="152"/>
                </a:lnTo>
                <a:lnTo>
                  <a:pt x="0" y="152"/>
                </a:lnTo>
                <a:lnTo>
                  <a:pt x="0" y="136"/>
                </a:lnTo>
                <a:lnTo>
                  <a:pt x="0" y="136"/>
                </a:lnTo>
                <a:lnTo>
                  <a:pt x="0" y="128"/>
                </a:lnTo>
                <a:lnTo>
                  <a:pt x="8" y="120"/>
                </a:lnTo>
                <a:lnTo>
                  <a:pt x="32" y="104"/>
                </a:lnTo>
                <a:lnTo>
                  <a:pt x="40" y="96"/>
                </a:lnTo>
                <a:lnTo>
                  <a:pt x="40" y="96"/>
                </a:lnTo>
                <a:lnTo>
                  <a:pt x="40" y="40"/>
                </a:lnTo>
                <a:lnTo>
                  <a:pt x="32" y="40"/>
                </a:lnTo>
                <a:lnTo>
                  <a:pt x="40" y="32"/>
                </a:lnTo>
                <a:lnTo>
                  <a:pt x="48" y="24"/>
                </a:lnTo>
                <a:lnTo>
                  <a:pt x="48" y="24"/>
                </a:lnTo>
                <a:lnTo>
                  <a:pt x="56" y="24"/>
                </a:lnTo>
                <a:lnTo>
                  <a:pt x="64" y="32"/>
                </a:lnTo>
                <a:lnTo>
                  <a:pt x="72" y="32"/>
                </a:lnTo>
                <a:lnTo>
                  <a:pt x="88" y="24"/>
                </a:lnTo>
                <a:lnTo>
                  <a:pt x="96" y="24"/>
                </a:lnTo>
                <a:lnTo>
                  <a:pt x="96" y="24"/>
                </a:lnTo>
                <a:lnTo>
                  <a:pt x="96" y="24"/>
                </a:lnTo>
                <a:lnTo>
                  <a:pt x="112" y="16"/>
                </a:lnTo>
                <a:lnTo>
                  <a:pt x="128" y="8"/>
                </a:lnTo>
                <a:lnTo>
                  <a:pt x="136" y="0"/>
                </a:lnTo>
                <a:lnTo>
                  <a:pt x="136" y="0"/>
                </a:lnTo>
                <a:lnTo>
                  <a:pt x="144" y="8"/>
                </a:lnTo>
                <a:lnTo>
                  <a:pt x="144" y="8"/>
                </a:lnTo>
                <a:lnTo>
                  <a:pt x="136" y="16"/>
                </a:lnTo>
                <a:lnTo>
                  <a:pt x="136" y="24"/>
                </a:lnTo>
                <a:lnTo>
                  <a:pt x="136" y="32"/>
                </a:lnTo>
                <a:lnTo>
                  <a:pt x="136" y="40"/>
                </a:lnTo>
                <a:lnTo>
                  <a:pt x="136" y="40"/>
                </a:lnTo>
                <a:lnTo>
                  <a:pt x="136" y="40"/>
                </a:lnTo>
                <a:lnTo>
                  <a:pt x="144" y="32"/>
                </a:lnTo>
                <a:lnTo>
                  <a:pt x="152" y="32"/>
                </a:lnTo>
                <a:lnTo>
                  <a:pt x="152" y="32"/>
                </a:lnTo>
                <a:lnTo>
                  <a:pt x="152" y="32"/>
                </a:lnTo>
                <a:lnTo>
                  <a:pt x="168" y="40"/>
                </a:lnTo>
                <a:lnTo>
                  <a:pt x="168" y="40"/>
                </a:lnTo>
                <a:lnTo>
                  <a:pt x="168" y="40"/>
                </a:lnTo>
                <a:lnTo>
                  <a:pt x="184" y="40"/>
                </a:lnTo>
                <a:lnTo>
                  <a:pt x="192" y="56"/>
                </a:lnTo>
                <a:lnTo>
                  <a:pt x="192" y="64"/>
                </a:lnTo>
                <a:lnTo>
                  <a:pt x="224" y="64"/>
                </a:lnTo>
                <a:lnTo>
                  <a:pt x="272" y="72"/>
                </a:lnTo>
                <a:lnTo>
                  <a:pt x="280" y="88"/>
                </a:lnTo>
                <a:lnTo>
                  <a:pt x="280" y="88"/>
                </a:lnTo>
                <a:lnTo>
                  <a:pt x="328" y="96"/>
                </a:lnTo>
                <a:lnTo>
                  <a:pt x="336" y="96"/>
                </a:lnTo>
                <a:lnTo>
                  <a:pt x="336" y="104"/>
                </a:lnTo>
                <a:lnTo>
                  <a:pt x="336" y="104"/>
                </a:lnTo>
                <a:lnTo>
                  <a:pt x="344" y="104"/>
                </a:lnTo>
                <a:lnTo>
                  <a:pt x="360" y="112"/>
                </a:lnTo>
                <a:lnTo>
                  <a:pt x="360" y="136"/>
                </a:lnTo>
                <a:lnTo>
                  <a:pt x="352" y="144"/>
                </a:lnTo>
                <a:lnTo>
                  <a:pt x="352" y="152"/>
                </a:lnTo>
                <a:lnTo>
                  <a:pt x="352" y="152"/>
                </a:lnTo>
                <a:lnTo>
                  <a:pt x="368" y="152"/>
                </a:lnTo>
                <a:lnTo>
                  <a:pt x="368" y="152"/>
                </a:lnTo>
                <a:lnTo>
                  <a:pt x="368" y="160"/>
                </a:lnTo>
                <a:lnTo>
                  <a:pt x="368" y="176"/>
                </a:lnTo>
                <a:lnTo>
                  <a:pt x="376" y="176"/>
                </a:lnTo>
                <a:lnTo>
                  <a:pt x="376" y="176"/>
                </a:lnTo>
                <a:lnTo>
                  <a:pt x="376" y="176"/>
                </a:lnTo>
                <a:lnTo>
                  <a:pt x="376" y="176"/>
                </a:lnTo>
                <a:lnTo>
                  <a:pt x="368" y="184"/>
                </a:lnTo>
                <a:lnTo>
                  <a:pt x="360" y="192"/>
                </a:lnTo>
                <a:lnTo>
                  <a:pt x="360" y="200"/>
                </a:lnTo>
                <a:lnTo>
                  <a:pt x="360" y="208"/>
                </a:lnTo>
                <a:lnTo>
                  <a:pt x="352" y="216"/>
                </a:lnTo>
                <a:lnTo>
                  <a:pt x="352" y="232"/>
                </a:lnTo>
                <a:lnTo>
                  <a:pt x="352" y="232"/>
                </a:lnTo>
                <a:lnTo>
                  <a:pt x="352" y="232"/>
                </a:lnTo>
                <a:lnTo>
                  <a:pt x="360" y="232"/>
                </a:lnTo>
                <a:lnTo>
                  <a:pt x="368" y="224"/>
                </a:lnTo>
                <a:lnTo>
                  <a:pt x="376" y="216"/>
                </a:lnTo>
                <a:lnTo>
                  <a:pt x="376" y="216"/>
                </a:lnTo>
                <a:lnTo>
                  <a:pt x="376" y="208"/>
                </a:lnTo>
                <a:lnTo>
                  <a:pt x="384" y="192"/>
                </a:lnTo>
                <a:lnTo>
                  <a:pt x="392" y="192"/>
                </a:lnTo>
                <a:lnTo>
                  <a:pt x="392" y="192"/>
                </a:lnTo>
                <a:lnTo>
                  <a:pt x="392" y="184"/>
                </a:lnTo>
                <a:lnTo>
                  <a:pt x="392" y="176"/>
                </a:lnTo>
                <a:lnTo>
                  <a:pt x="400" y="160"/>
                </a:lnTo>
                <a:lnTo>
                  <a:pt x="416" y="152"/>
                </a:lnTo>
                <a:lnTo>
                  <a:pt x="416" y="152"/>
                </a:lnTo>
                <a:lnTo>
                  <a:pt x="416" y="152"/>
                </a:lnTo>
                <a:lnTo>
                  <a:pt x="416" y="152"/>
                </a:lnTo>
                <a:lnTo>
                  <a:pt x="416" y="160"/>
                </a:lnTo>
                <a:lnTo>
                  <a:pt x="416" y="160"/>
                </a:lnTo>
                <a:lnTo>
                  <a:pt x="416" y="168"/>
                </a:lnTo>
                <a:lnTo>
                  <a:pt x="416" y="168"/>
                </a:lnTo>
                <a:lnTo>
                  <a:pt x="416" y="176"/>
                </a:lnTo>
                <a:lnTo>
                  <a:pt x="408" y="184"/>
                </a:lnTo>
                <a:lnTo>
                  <a:pt x="408" y="192"/>
                </a:lnTo>
                <a:lnTo>
                  <a:pt x="408" y="192"/>
                </a:lnTo>
                <a:lnTo>
                  <a:pt x="408" y="200"/>
                </a:lnTo>
                <a:lnTo>
                  <a:pt x="392" y="232"/>
                </a:lnTo>
                <a:lnTo>
                  <a:pt x="392" y="256"/>
                </a:lnTo>
                <a:lnTo>
                  <a:pt x="392" y="264"/>
                </a:lnTo>
                <a:lnTo>
                  <a:pt x="392" y="264"/>
                </a:lnTo>
                <a:lnTo>
                  <a:pt x="384" y="272"/>
                </a:lnTo>
                <a:lnTo>
                  <a:pt x="376" y="288"/>
                </a:lnTo>
                <a:lnTo>
                  <a:pt x="384" y="304"/>
                </a:lnTo>
                <a:lnTo>
                  <a:pt x="384" y="320"/>
                </a:lnTo>
                <a:lnTo>
                  <a:pt x="384" y="320"/>
                </a:lnTo>
                <a:lnTo>
                  <a:pt x="376" y="328"/>
                </a:lnTo>
                <a:lnTo>
                  <a:pt x="376" y="352"/>
                </a:lnTo>
                <a:lnTo>
                  <a:pt x="376" y="384"/>
                </a:lnTo>
                <a:lnTo>
                  <a:pt x="384" y="400"/>
                </a:lnTo>
                <a:lnTo>
                  <a:pt x="384" y="400"/>
                </a:lnTo>
                <a:lnTo>
                  <a:pt x="384" y="408"/>
                </a:lnTo>
                <a:lnTo>
                  <a:pt x="384" y="416"/>
                </a:lnTo>
                <a:lnTo>
                  <a:pt x="384" y="432"/>
                </a:lnTo>
                <a:lnTo>
                  <a:pt x="384" y="440"/>
                </a:lnTo>
                <a:lnTo>
                  <a:pt x="384" y="440"/>
                </a:lnTo>
                <a:lnTo>
                  <a:pt x="176" y="456"/>
                </a:lnTo>
                <a:lnTo>
                  <a:pt x="176" y="456"/>
                </a:lnTo>
                <a:lnTo>
                  <a:pt x="176" y="448"/>
                </a:lnTo>
                <a:close/>
              </a:path>
            </a:pathLst>
          </a:custGeom>
          <a:solidFill>
            <a:schemeClr val="bg1"/>
          </a:solidFill>
          <a:ln w="6350" cmpd="sng">
            <a:solidFill>
              <a:srgbClr val="000000"/>
            </a:solidFill>
            <a:round/>
            <a:headEnd/>
            <a:tailEnd/>
          </a:ln>
        </p:spPr>
        <p:txBody>
          <a:bodyPr/>
          <a:lstStyle/>
          <a:p>
            <a:endParaRPr lang="en-US"/>
          </a:p>
        </p:txBody>
      </p:sp>
      <p:sp>
        <p:nvSpPr>
          <p:cNvPr id="7223" name="Freeform 55"/>
          <p:cNvSpPr>
            <a:spLocks/>
          </p:cNvSpPr>
          <p:nvPr/>
        </p:nvSpPr>
        <p:spPr bwMode="auto">
          <a:xfrm>
            <a:off x="5429250" y="2251075"/>
            <a:ext cx="661988" cy="1174750"/>
          </a:xfrm>
          <a:custGeom>
            <a:avLst/>
            <a:gdLst/>
            <a:ahLst/>
            <a:cxnLst>
              <a:cxn ang="0">
                <a:pos x="240" y="544"/>
              </a:cxn>
              <a:cxn ang="0">
                <a:pos x="264" y="544"/>
              </a:cxn>
              <a:cxn ang="0">
                <a:pos x="256" y="520"/>
              </a:cxn>
              <a:cxn ang="0">
                <a:pos x="288" y="504"/>
              </a:cxn>
              <a:cxn ang="0">
                <a:pos x="280" y="496"/>
              </a:cxn>
              <a:cxn ang="0">
                <a:pos x="288" y="480"/>
              </a:cxn>
              <a:cxn ang="0">
                <a:pos x="288" y="464"/>
              </a:cxn>
              <a:cxn ang="0">
                <a:pos x="296" y="448"/>
              </a:cxn>
              <a:cxn ang="0">
                <a:pos x="304" y="424"/>
              </a:cxn>
              <a:cxn ang="0">
                <a:pos x="320" y="384"/>
              </a:cxn>
              <a:cxn ang="0">
                <a:pos x="320" y="344"/>
              </a:cxn>
              <a:cxn ang="0">
                <a:pos x="312" y="320"/>
              </a:cxn>
              <a:cxn ang="0">
                <a:pos x="296" y="72"/>
              </a:cxn>
              <a:cxn ang="0">
                <a:pos x="280" y="56"/>
              </a:cxn>
              <a:cxn ang="0">
                <a:pos x="280" y="40"/>
              </a:cxn>
              <a:cxn ang="0">
                <a:pos x="264" y="8"/>
              </a:cxn>
              <a:cxn ang="0">
                <a:pos x="56" y="16"/>
              </a:cxn>
              <a:cxn ang="0">
                <a:pos x="72" y="32"/>
              </a:cxn>
              <a:cxn ang="0">
                <a:pos x="72" y="40"/>
              </a:cxn>
              <a:cxn ang="0">
                <a:pos x="96" y="48"/>
              </a:cxn>
              <a:cxn ang="0">
                <a:pos x="88" y="88"/>
              </a:cxn>
              <a:cxn ang="0">
                <a:pos x="80" y="96"/>
              </a:cxn>
              <a:cxn ang="0">
                <a:pos x="64" y="112"/>
              </a:cxn>
              <a:cxn ang="0">
                <a:pos x="32" y="128"/>
              </a:cxn>
              <a:cxn ang="0">
                <a:pos x="40" y="168"/>
              </a:cxn>
              <a:cxn ang="0">
                <a:pos x="32" y="192"/>
              </a:cxn>
              <a:cxn ang="0">
                <a:pos x="8" y="208"/>
              </a:cxn>
              <a:cxn ang="0">
                <a:pos x="16" y="224"/>
              </a:cxn>
              <a:cxn ang="0">
                <a:pos x="8" y="232"/>
              </a:cxn>
              <a:cxn ang="0">
                <a:pos x="0" y="248"/>
              </a:cxn>
              <a:cxn ang="0">
                <a:pos x="56" y="336"/>
              </a:cxn>
              <a:cxn ang="0">
                <a:pos x="88" y="384"/>
              </a:cxn>
              <a:cxn ang="0">
                <a:pos x="120" y="384"/>
              </a:cxn>
              <a:cxn ang="0">
                <a:pos x="112" y="424"/>
              </a:cxn>
              <a:cxn ang="0">
                <a:pos x="104" y="448"/>
              </a:cxn>
              <a:cxn ang="0">
                <a:pos x="136" y="472"/>
              </a:cxn>
              <a:cxn ang="0">
                <a:pos x="136" y="480"/>
              </a:cxn>
              <a:cxn ang="0">
                <a:pos x="160" y="488"/>
              </a:cxn>
              <a:cxn ang="0">
                <a:pos x="176" y="496"/>
              </a:cxn>
              <a:cxn ang="0">
                <a:pos x="184" y="528"/>
              </a:cxn>
              <a:cxn ang="0">
                <a:pos x="176" y="544"/>
              </a:cxn>
              <a:cxn ang="0">
                <a:pos x="184" y="552"/>
              </a:cxn>
              <a:cxn ang="0">
                <a:pos x="192" y="568"/>
              </a:cxn>
              <a:cxn ang="0">
                <a:pos x="192" y="560"/>
              </a:cxn>
              <a:cxn ang="0">
                <a:pos x="200" y="560"/>
              </a:cxn>
              <a:cxn ang="0">
                <a:pos x="208" y="552"/>
              </a:cxn>
            </a:cxnLst>
            <a:rect l="0" t="0" r="r" b="b"/>
            <a:pathLst>
              <a:path w="320" h="568">
                <a:moveTo>
                  <a:pt x="216" y="544"/>
                </a:moveTo>
                <a:lnTo>
                  <a:pt x="232" y="544"/>
                </a:lnTo>
                <a:lnTo>
                  <a:pt x="240" y="544"/>
                </a:lnTo>
                <a:lnTo>
                  <a:pt x="256" y="552"/>
                </a:lnTo>
                <a:lnTo>
                  <a:pt x="264" y="552"/>
                </a:lnTo>
                <a:lnTo>
                  <a:pt x="264" y="544"/>
                </a:lnTo>
                <a:lnTo>
                  <a:pt x="264" y="544"/>
                </a:lnTo>
                <a:lnTo>
                  <a:pt x="256" y="536"/>
                </a:lnTo>
                <a:lnTo>
                  <a:pt x="256" y="520"/>
                </a:lnTo>
                <a:lnTo>
                  <a:pt x="272" y="512"/>
                </a:lnTo>
                <a:lnTo>
                  <a:pt x="288" y="512"/>
                </a:lnTo>
                <a:lnTo>
                  <a:pt x="288" y="504"/>
                </a:lnTo>
                <a:lnTo>
                  <a:pt x="288" y="504"/>
                </a:lnTo>
                <a:lnTo>
                  <a:pt x="280" y="496"/>
                </a:lnTo>
                <a:lnTo>
                  <a:pt x="280" y="496"/>
                </a:lnTo>
                <a:lnTo>
                  <a:pt x="288" y="488"/>
                </a:lnTo>
                <a:lnTo>
                  <a:pt x="288" y="488"/>
                </a:lnTo>
                <a:lnTo>
                  <a:pt x="288" y="480"/>
                </a:lnTo>
                <a:lnTo>
                  <a:pt x="288" y="480"/>
                </a:lnTo>
                <a:lnTo>
                  <a:pt x="288" y="472"/>
                </a:lnTo>
                <a:lnTo>
                  <a:pt x="288" y="464"/>
                </a:lnTo>
                <a:lnTo>
                  <a:pt x="288" y="456"/>
                </a:lnTo>
                <a:lnTo>
                  <a:pt x="296" y="456"/>
                </a:lnTo>
                <a:lnTo>
                  <a:pt x="296" y="448"/>
                </a:lnTo>
                <a:lnTo>
                  <a:pt x="296" y="432"/>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20"/>
                </a:lnTo>
                <a:lnTo>
                  <a:pt x="312" y="312"/>
                </a:lnTo>
                <a:lnTo>
                  <a:pt x="296" y="72"/>
                </a:lnTo>
                <a:lnTo>
                  <a:pt x="296" y="72"/>
                </a:lnTo>
                <a:lnTo>
                  <a:pt x="288" y="72"/>
                </a:lnTo>
                <a:lnTo>
                  <a:pt x="280" y="56"/>
                </a:lnTo>
                <a:lnTo>
                  <a:pt x="280" y="48"/>
                </a:lnTo>
                <a:lnTo>
                  <a:pt x="280" y="40"/>
                </a:lnTo>
                <a:lnTo>
                  <a:pt x="280" y="40"/>
                </a:lnTo>
                <a:lnTo>
                  <a:pt x="264" y="32"/>
                </a:lnTo>
                <a:lnTo>
                  <a:pt x="264" y="16"/>
                </a:lnTo>
                <a:lnTo>
                  <a:pt x="264" y="8"/>
                </a:lnTo>
                <a:lnTo>
                  <a:pt x="264" y="0"/>
                </a:lnTo>
                <a:lnTo>
                  <a:pt x="264" y="0"/>
                </a:lnTo>
                <a:lnTo>
                  <a:pt x="56" y="16"/>
                </a:lnTo>
                <a:lnTo>
                  <a:pt x="56" y="16"/>
                </a:lnTo>
                <a:lnTo>
                  <a:pt x="64" y="16"/>
                </a:lnTo>
                <a:lnTo>
                  <a:pt x="72" y="32"/>
                </a:lnTo>
                <a:lnTo>
                  <a:pt x="72" y="32"/>
                </a:lnTo>
                <a:lnTo>
                  <a:pt x="72" y="40"/>
                </a:lnTo>
                <a:lnTo>
                  <a:pt x="72" y="40"/>
                </a:lnTo>
                <a:lnTo>
                  <a:pt x="80" y="40"/>
                </a:lnTo>
                <a:lnTo>
                  <a:pt x="88" y="48"/>
                </a:lnTo>
                <a:lnTo>
                  <a:pt x="96" y="48"/>
                </a:lnTo>
                <a:lnTo>
                  <a:pt x="96" y="64"/>
                </a:lnTo>
                <a:lnTo>
                  <a:pt x="96" y="72"/>
                </a:lnTo>
                <a:lnTo>
                  <a:pt x="88" y="88"/>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16" y="224"/>
                </a:lnTo>
                <a:lnTo>
                  <a:pt x="16" y="224"/>
                </a:lnTo>
                <a:lnTo>
                  <a:pt x="8" y="232"/>
                </a:lnTo>
                <a:lnTo>
                  <a:pt x="8" y="232"/>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32"/>
                </a:lnTo>
                <a:lnTo>
                  <a:pt x="104" y="448"/>
                </a:lnTo>
                <a:lnTo>
                  <a:pt x="112" y="464"/>
                </a:lnTo>
                <a:lnTo>
                  <a:pt x="136" y="472"/>
                </a:lnTo>
                <a:lnTo>
                  <a:pt x="136" y="472"/>
                </a:lnTo>
                <a:lnTo>
                  <a:pt x="136" y="472"/>
                </a:lnTo>
                <a:lnTo>
                  <a:pt x="136" y="480"/>
                </a:lnTo>
                <a:lnTo>
                  <a:pt x="136" y="480"/>
                </a:lnTo>
                <a:lnTo>
                  <a:pt x="152" y="480"/>
                </a:lnTo>
                <a:lnTo>
                  <a:pt x="152" y="480"/>
                </a:lnTo>
                <a:lnTo>
                  <a:pt x="160" y="488"/>
                </a:lnTo>
                <a:lnTo>
                  <a:pt x="160" y="488"/>
                </a:lnTo>
                <a:lnTo>
                  <a:pt x="176" y="496"/>
                </a:lnTo>
                <a:lnTo>
                  <a:pt x="176" y="496"/>
                </a:lnTo>
                <a:lnTo>
                  <a:pt x="176" y="512"/>
                </a:lnTo>
                <a:lnTo>
                  <a:pt x="176" y="512"/>
                </a:lnTo>
                <a:lnTo>
                  <a:pt x="184" y="528"/>
                </a:lnTo>
                <a:lnTo>
                  <a:pt x="184" y="528"/>
                </a:lnTo>
                <a:lnTo>
                  <a:pt x="176" y="536"/>
                </a:lnTo>
                <a:lnTo>
                  <a:pt x="176" y="544"/>
                </a:lnTo>
                <a:lnTo>
                  <a:pt x="176" y="544"/>
                </a:lnTo>
                <a:lnTo>
                  <a:pt x="184" y="552"/>
                </a:lnTo>
                <a:lnTo>
                  <a:pt x="184" y="552"/>
                </a:lnTo>
                <a:lnTo>
                  <a:pt x="192" y="560"/>
                </a:lnTo>
                <a:lnTo>
                  <a:pt x="192" y="560"/>
                </a:lnTo>
                <a:lnTo>
                  <a:pt x="192" y="568"/>
                </a:lnTo>
                <a:lnTo>
                  <a:pt x="192" y="568"/>
                </a:lnTo>
                <a:lnTo>
                  <a:pt x="192" y="560"/>
                </a:lnTo>
                <a:lnTo>
                  <a:pt x="192" y="560"/>
                </a:lnTo>
                <a:lnTo>
                  <a:pt x="192" y="552"/>
                </a:lnTo>
                <a:lnTo>
                  <a:pt x="200" y="552"/>
                </a:lnTo>
                <a:lnTo>
                  <a:pt x="200" y="560"/>
                </a:lnTo>
                <a:lnTo>
                  <a:pt x="200" y="560"/>
                </a:lnTo>
                <a:lnTo>
                  <a:pt x="200" y="560"/>
                </a:lnTo>
                <a:lnTo>
                  <a:pt x="208" y="552"/>
                </a:lnTo>
                <a:lnTo>
                  <a:pt x="216" y="544"/>
                </a:lnTo>
                <a:close/>
              </a:path>
            </a:pathLst>
          </a:custGeom>
          <a:solidFill>
            <a:schemeClr val="accent1">
              <a:lumMod val="20000"/>
              <a:lumOff val="80000"/>
            </a:schemeClr>
          </a:solidFill>
          <a:ln w="6350" cmpd="sng">
            <a:solidFill>
              <a:srgbClr val="000000"/>
            </a:solidFill>
            <a:round/>
            <a:headEnd/>
            <a:tailEnd/>
          </a:ln>
        </p:spPr>
        <p:txBody>
          <a:bodyPr/>
          <a:lstStyle/>
          <a:p>
            <a:endParaRPr lang="en-US"/>
          </a:p>
        </p:txBody>
      </p:sp>
      <p:sp>
        <p:nvSpPr>
          <p:cNvPr id="7224" name="Freeform 56"/>
          <p:cNvSpPr>
            <a:spLocks/>
          </p:cNvSpPr>
          <p:nvPr/>
        </p:nvSpPr>
        <p:spPr bwMode="auto">
          <a:xfrm>
            <a:off x="6140450" y="1506538"/>
            <a:ext cx="628650" cy="877887"/>
          </a:xfrm>
          <a:custGeom>
            <a:avLst/>
            <a:gdLst/>
            <a:ahLst/>
            <a:cxnLst>
              <a:cxn ang="0">
                <a:pos x="264" y="376"/>
              </a:cxn>
              <a:cxn ang="0">
                <a:pos x="264" y="360"/>
              </a:cxn>
              <a:cxn ang="0">
                <a:pos x="280" y="336"/>
              </a:cxn>
              <a:cxn ang="0">
                <a:pos x="288" y="320"/>
              </a:cxn>
              <a:cxn ang="0">
                <a:pos x="288" y="304"/>
              </a:cxn>
              <a:cxn ang="0">
                <a:pos x="296" y="296"/>
              </a:cxn>
              <a:cxn ang="0">
                <a:pos x="304" y="304"/>
              </a:cxn>
              <a:cxn ang="0">
                <a:pos x="304" y="264"/>
              </a:cxn>
              <a:cxn ang="0">
                <a:pos x="264" y="160"/>
              </a:cxn>
              <a:cxn ang="0">
                <a:pos x="240" y="168"/>
              </a:cxn>
              <a:cxn ang="0">
                <a:pos x="232" y="184"/>
              </a:cxn>
              <a:cxn ang="0">
                <a:pos x="216" y="200"/>
              </a:cxn>
              <a:cxn ang="0">
                <a:pos x="216" y="216"/>
              </a:cxn>
              <a:cxn ang="0">
                <a:pos x="192" y="208"/>
              </a:cxn>
              <a:cxn ang="0">
                <a:pos x="192" y="176"/>
              </a:cxn>
              <a:cxn ang="0">
                <a:pos x="208" y="168"/>
              </a:cxn>
              <a:cxn ang="0">
                <a:pos x="216" y="144"/>
              </a:cxn>
              <a:cxn ang="0">
                <a:pos x="224" y="128"/>
              </a:cxn>
              <a:cxn ang="0">
                <a:pos x="216" y="80"/>
              </a:cxn>
              <a:cxn ang="0">
                <a:pos x="208" y="64"/>
              </a:cxn>
              <a:cxn ang="0">
                <a:pos x="216" y="64"/>
              </a:cxn>
              <a:cxn ang="0">
                <a:pos x="200" y="40"/>
              </a:cxn>
              <a:cxn ang="0">
                <a:pos x="176" y="32"/>
              </a:cxn>
              <a:cxn ang="0">
                <a:pos x="160" y="24"/>
              </a:cxn>
              <a:cxn ang="0">
                <a:pos x="144" y="16"/>
              </a:cxn>
              <a:cxn ang="0">
                <a:pos x="112" y="0"/>
              </a:cxn>
              <a:cxn ang="0">
                <a:pos x="104" y="8"/>
              </a:cxn>
              <a:cxn ang="0">
                <a:pos x="96" y="8"/>
              </a:cxn>
              <a:cxn ang="0">
                <a:pos x="88" y="16"/>
              </a:cxn>
              <a:cxn ang="0">
                <a:pos x="96" y="40"/>
              </a:cxn>
              <a:cxn ang="0">
                <a:pos x="96" y="48"/>
              </a:cxn>
              <a:cxn ang="0">
                <a:pos x="72" y="72"/>
              </a:cxn>
              <a:cxn ang="0">
                <a:pos x="64" y="112"/>
              </a:cxn>
              <a:cxn ang="0">
                <a:pos x="56" y="112"/>
              </a:cxn>
              <a:cxn ang="0">
                <a:pos x="56" y="80"/>
              </a:cxn>
              <a:cxn ang="0">
                <a:pos x="56" y="72"/>
              </a:cxn>
              <a:cxn ang="0">
                <a:pos x="40" y="96"/>
              </a:cxn>
              <a:cxn ang="0">
                <a:pos x="32" y="96"/>
              </a:cxn>
              <a:cxn ang="0">
                <a:pos x="24" y="104"/>
              </a:cxn>
              <a:cxn ang="0">
                <a:pos x="24" y="120"/>
              </a:cxn>
              <a:cxn ang="0">
                <a:pos x="16" y="136"/>
              </a:cxn>
              <a:cxn ang="0">
                <a:pos x="8" y="184"/>
              </a:cxn>
              <a:cxn ang="0">
                <a:pos x="8" y="208"/>
              </a:cxn>
              <a:cxn ang="0">
                <a:pos x="0" y="224"/>
              </a:cxn>
              <a:cxn ang="0">
                <a:pos x="32" y="280"/>
              </a:cxn>
              <a:cxn ang="0">
                <a:pos x="32" y="368"/>
              </a:cxn>
              <a:cxn ang="0">
                <a:pos x="16" y="408"/>
              </a:cxn>
              <a:cxn ang="0">
                <a:pos x="0" y="424"/>
              </a:cxn>
              <a:cxn ang="0">
                <a:pos x="152" y="408"/>
              </a:cxn>
              <a:cxn ang="0">
                <a:pos x="248" y="408"/>
              </a:cxn>
            </a:cxnLst>
            <a:rect l="0" t="0" r="r" b="b"/>
            <a:pathLst>
              <a:path w="304" h="424">
                <a:moveTo>
                  <a:pt x="248" y="400"/>
                </a:moveTo>
                <a:lnTo>
                  <a:pt x="248" y="392"/>
                </a:lnTo>
                <a:lnTo>
                  <a:pt x="264" y="376"/>
                </a:lnTo>
                <a:lnTo>
                  <a:pt x="264" y="368"/>
                </a:lnTo>
                <a:lnTo>
                  <a:pt x="264" y="368"/>
                </a:lnTo>
                <a:lnTo>
                  <a:pt x="264" y="360"/>
                </a:lnTo>
                <a:lnTo>
                  <a:pt x="264" y="344"/>
                </a:lnTo>
                <a:lnTo>
                  <a:pt x="272" y="336"/>
                </a:lnTo>
                <a:lnTo>
                  <a:pt x="280" y="336"/>
                </a:lnTo>
                <a:lnTo>
                  <a:pt x="288" y="328"/>
                </a:lnTo>
                <a:lnTo>
                  <a:pt x="288" y="328"/>
                </a:lnTo>
                <a:lnTo>
                  <a:pt x="288" y="320"/>
                </a:lnTo>
                <a:lnTo>
                  <a:pt x="288" y="312"/>
                </a:lnTo>
                <a:lnTo>
                  <a:pt x="288" y="312"/>
                </a:lnTo>
                <a:lnTo>
                  <a:pt x="288" y="304"/>
                </a:lnTo>
                <a:lnTo>
                  <a:pt x="288" y="296"/>
                </a:lnTo>
                <a:lnTo>
                  <a:pt x="296" y="296"/>
                </a:lnTo>
                <a:lnTo>
                  <a:pt x="296" y="296"/>
                </a:lnTo>
                <a:lnTo>
                  <a:pt x="296" y="296"/>
                </a:lnTo>
                <a:lnTo>
                  <a:pt x="304" y="304"/>
                </a:lnTo>
                <a:lnTo>
                  <a:pt x="304" y="304"/>
                </a:lnTo>
                <a:lnTo>
                  <a:pt x="304" y="296"/>
                </a:lnTo>
                <a:lnTo>
                  <a:pt x="304" y="264"/>
                </a:lnTo>
                <a:lnTo>
                  <a:pt x="304" y="264"/>
                </a:lnTo>
                <a:lnTo>
                  <a:pt x="296" y="200"/>
                </a:lnTo>
                <a:lnTo>
                  <a:pt x="272" y="160"/>
                </a:lnTo>
                <a:lnTo>
                  <a:pt x="264" y="160"/>
                </a:lnTo>
                <a:lnTo>
                  <a:pt x="256" y="160"/>
                </a:lnTo>
                <a:lnTo>
                  <a:pt x="248" y="168"/>
                </a:lnTo>
                <a:lnTo>
                  <a:pt x="240" y="168"/>
                </a:lnTo>
                <a:lnTo>
                  <a:pt x="240" y="168"/>
                </a:lnTo>
                <a:lnTo>
                  <a:pt x="232" y="176"/>
                </a:lnTo>
                <a:lnTo>
                  <a:pt x="232" y="184"/>
                </a:lnTo>
                <a:lnTo>
                  <a:pt x="232" y="184"/>
                </a:lnTo>
                <a:lnTo>
                  <a:pt x="224" y="200"/>
                </a:lnTo>
                <a:lnTo>
                  <a:pt x="216" y="200"/>
                </a:lnTo>
                <a:lnTo>
                  <a:pt x="216" y="200"/>
                </a:lnTo>
                <a:lnTo>
                  <a:pt x="216" y="208"/>
                </a:lnTo>
                <a:lnTo>
                  <a:pt x="216" y="216"/>
                </a:lnTo>
                <a:lnTo>
                  <a:pt x="208" y="216"/>
                </a:lnTo>
                <a:lnTo>
                  <a:pt x="200" y="208"/>
                </a:lnTo>
                <a:lnTo>
                  <a:pt x="192" y="208"/>
                </a:lnTo>
                <a:lnTo>
                  <a:pt x="192" y="192"/>
                </a:lnTo>
                <a:lnTo>
                  <a:pt x="192" y="192"/>
                </a:lnTo>
                <a:lnTo>
                  <a:pt x="192" y="176"/>
                </a:lnTo>
                <a:lnTo>
                  <a:pt x="200" y="176"/>
                </a:lnTo>
                <a:lnTo>
                  <a:pt x="200" y="176"/>
                </a:lnTo>
                <a:lnTo>
                  <a:pt x="208" y="168"/>
                </a:lnTo>
                <a:lnTo>
                  <a:pt x="208" y="168"/>
                </a:lnTo>
                <a:lnTo>
                  <a:pt x="216" y="144"/>
                </a:lnTo>
                <a:lnTo>
                  <a:pt x="216" y="144"/>
                </a:lnTo>
                <a:lnTo>
                  <a:pt x="224" y="136"/>
                </a:lnTo>
                <a:lnTo>
                  <a:pt x="224" y="136"/>
                </a:lnTo>
                <a:lnTo>
                  <a:pt x="224" y="128"/>
                </a:lnTo>
                <a:lnTo>
                  <a:pt x="224" y="104"/>
                </a:lnTo>
                <a:lnTo>
                  <a:pt x="224" y="96"/>
                </a:lnTo>
                <a:lnTo>
                  <a:pt x="216" y="80"/>
                </a:lnTo>
                <a:lnTo>
                  <a:pt x="208" y="72"/>
                </a:lnTo>
                <a:lnTo>
                  <a:pt x="208" y="64"/>
                </a:lnTo>
                <a:lnTo>
                  <a:pt x="208" y="64"/>
                </a:lnTo>
                <a:lnTo>
                  <a:pt x="216" y="64"/>
                </a:lnTo>
                <a:lnTo>
                  <a:pt x="216" y="64"/>
                </a:lnTo>
                <a:lnTo>
                  <a:pt x="216" y="64"/>
                </a:lnTo>
                <a:lnTo>
                  <a:pt x="224" y="64"/>
                </a:lnTo>
                <a:lnTo>
                  <a:pt x="216" y="56"/>
                </a:lnTo>
                <a:lnTo>
                  <a:pt x="200" y="40"/>
                </a:lnTo>
                <a:lnTo>
                  <a:pt x="200" y="40"/>
                </a:lnTo>
                <a:lnTo>
                  <a:pt x="192" y="40"/>
                </a:lnTo>
                <a:lnTo>
                  <a:pt x="176" y="32"/>
                </a:lnTo>
                <a:lnTo>
                  <a:pt x="168" y="24"/>
                </a:lnTo>
                <a:lnTo>
                  <a:pt x="168" y="24"/>
                </a:lnTo>
                <a:lnTo>
                  <a:pt x="160" y="24"/>
                </a:lnTo>
                <a:lnTo>
                  <a:pt x="160" y="24"/>
                </a:lnTo>
                <a:lnTo>
                  <a:pt x="144" y="16"/>
                </a:lnTo>
                <a:lnTo>
                  <a:pt x="144" y="16"/>
                </a:lnTo>
                <a:lnTo>
                  <a:pt x="128" y="8"/>
                </a:lnTo>
                <a:lnTo>
                  <a:pt x="128" y="8"/>
                </a:lnTo>
                <a:lnTo>
                  <a:pt x="112" y="0"/>
                </a:lnTo>
                <a:lnTo>
                  <a:pt x="112" y="0"/>
                </a:lnTo>
                <a:lnTo>
                  <a:pt x="104" y="0"/>
                </a:lnTo>
                <a:lnTo>
                  <a:pt x="104" y="8"/>
                </a:lnTo>
                <a:lnTo>
                  <a:pt x="104" y="8"/>
                </a:lnTo>
                <a:lnTo>
                  <a:pt x="96" y="8"/>
                </a:lnTo>
                <a:lnTo>
                  <a:pt x="96" y="8"/>
                </a:lnTo>
                <a:lnTo>
                  <a:pt x="96" y="16"/>
                </a:lnTo>
                <a:lnTo>
                  <a:pt x="96" y="16"/>
                </a:lnTo>
                <a:lnTo>
                  <a:pt x="88" y="16"/>
                </a:lnTo>
                <a:lnTo>
                  <a:pt x="88" y="32"/>
                </a:lnTo>
                <a:lnTo>
                  <a:pt x="88" y="32"/>
                </a:lnTo>
                <a:lnTo>
                  <a:pt x="96" y="40"/>
                </a:lnTo>
                <a:lnTo>
                  <a:pt x="96" y="40"/>
                </a:lnTo>
                <a:lnTo>
                  <a:pt x="96" y="48"/>
                </a:lnTo>
                <a:lnTo>
                  <a:pt x="96" y="48"/>
                </a:lnTo>
                <a:lnTo>
                  <a:pt x="88" y="48"/>
                </a:lnTo>
                <a:lnTo>
                  <a:pt x="72" y="56"/>
                </a:lnTo>
                <a:lnTo>
                  <a:pt x="72" y="72"/>
                </a:lnTo>
                <a:lnTo>
                  <a:pt x="72" y="96"/>
                </a:lnTo>
                <a:lnTo>
                  <a:pt x="72" y="104"/>
                </a:lnTo>
                <a:lnTo>
                  <a:pt x="64" y="112"/>
                </a:lnTo>
                <a:lnTo>
                  <a:pt x="64" y="112"/>
                </a:lnTo>
                <a:lnTo>
                  <a:pt x="56" y="112"/>
                </a:lnTo>
                <a:lnTo>
                  <a:pt x="56" y="112"/>
                </a:lnTo>
                <a:lnTo>
                  <a:pt x="56" y="112"/>
                </a:lnTo>
                <a:lnTo>
                  <a:pt x="56" y="104"/>
                </a:lnTo>
                <a:lnTo>
                  <a:pt x="56" y="80"/>
                </a:lnTo>
                <a:lnTo>
                  <a:pt x="56" y="80"/>
                </a:lnTo>
                <a:lnTo>
                  <a:pt x="56" y="80"/>
                </a:lnTo>
                <a:lnTo>
                  <a:pt x="56" y="72"/>
                </a:lnTo>
                <a:lnTo>
                  <a:pt x="56" y="72"/>
                </a:lnTo>
                <a:lnTo>
                  <a:pt x="48" y="80"/>
                </a:lnTo>
                <a:lnTo>
                  <a:pt x="40" y="96"/>
                </a:lnTo>
                <a:lnTo>
                  <a:pt x="40" y="96"/>
                </a:lnTo>
                <a:lnTo>
                  <a:pt x="40" y="96"/>
                </a:lnTo>
                <a:lnTo>
                  <a:pt x="32" y="96"/>
                </a:lnTo>
                <a:lnTo>
                  <a:pt x="32" y="96"/>
                </a:lnTo>
                <a:lnTo>
                  <a:pt x="32" y="96"/>
                </a:lnTo>
                <a:lnTo>
                  <a:pt x="24" y="104"/>
                </a:lnTo>
                <a:lnTo>
                  <a:pt x="24" y="104"/>
                </a:lnTo>
                <a:lnTo>
                  <a:pt x="24" y="104"/>
                </a:lnTo>
                <a:lnTo>
                  <a:pt x="24" y="120"/>
                </a:lnTo>
                <a:lnTo>
                  <a:pt x="16" y="120"/>
                </a:lnTo>
                <a:lnTo>
                  <a:pt x="16" y="128"/>
                </a:lnTo>
                <a:lnTo>
                  <a:pt x="16" y="136"/>
                </a:lnTo>
                <a:lnTo>
                  <a:pt x="16" y="136"/>
                </a:lnTo>
                <a:lnTo>
                  <a:pt x="16" y="152"/>
                </a:lnTo>
                <a:lnTo>
                  <a:pt x="8" y="184"/>
                </a:lnTo>
                <a:lnTo>
                  <a:pt x="0" y="192"/>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16" y="408"/>
                </a:lnTo>
                <a:lnTo>
                  <a:pt x="8" y="424"/>
                </a:lnTo>
                <a:lnTo>
                  <a:pt x="0" y="424"/>
                </a:lnTo>
                <a:lnTo>
                  <a:pt x="0" y="424"/>
                </a:lnTo>
                <a:lnTo>
                  <a:pt x="152" y="408"/>
                </a:lnTo>
                <a:lnTo>
                  <a:pt x="152" y="408"/>
                </a:lnTo>
                <a:lnTo>
                  <a:pt x="152" y="424"/>
                </a:lnTo>
                <a:lnTo>
                  <a:pt x="152" y="424"/>
                </a:lnTo>
                <a:lnTo>
                  <a:pt x="248" y="408"/>
                </a:lnTo>
                <a:lnTo>
                  <a:pt x="248" y="408"/>
                </a:lnTo>
                <a:lnTo>
                  <a:pt x="248" y="400"/>
                </a:lnTo>
                <a:close/>
              </a:path>
            </a:pathLst>
          </a:custGeom>
          <a:solidFill>
            <a:schemeClr val="bg1"/>
          </a:solidFill>
          <a:ln w="6350" cmpd="sng">
            <a:solidFill>
              <a:srgbClr val="000000"/>
            </a:solidFill>
            <a:round/>
            <a:headEnd/>
            <a:tailEnd/>
          </a:ln>
        </p:spPr>
        <p:txBody>
          <a:bodyPr/>
          <a:lstStyle/>
          <a:p>
            <a:endParaRPr lang="en-US"/>
          </a:p>
        </p:txBody>
      </p:sp>
      <p:sp>
        <p:nvSpPr>
          <p:cNvPr id="7225" name="Freeform 57"/>
          <p:cNvSpPr>
            <a:spLocks/>
          </p:cNvSpPr>
          <p:nvPr/>
        </p:nvSpPr>
        <p:spPr bwMode="auto">
          <a:xfrm>
            <a:off x="5527675" y="1209675"/>
            <a:ext cx="944563" cy="495300"/>
          </a:xfrm>
          <a:custGeom>
            <a:avLst/>
            <a:gdLst/>
            <a:ahLst/>
            <a:cxnLst>
              <a:cxn ang="0">
                <a:pos x="24" y="120"/>
              </a:cxn>
              <a:cxn ang="0">
                <a:pos x="112" y="152"/>
              </a:cxn>
              <a:cxn ang="0">
                <a:pos x="168" y="168"/>
              </a:cxn>
              <a:cxn ang="0">
                <a:pos x="192" y="200"/>
              </a:cxn>
              <a:cxn ang="0">
                <a:pos x="200" y="216"/>
              </a:cxn>
              <a:cxn ang="0">
                <a:pos x="208" y="240"/>
              </a:cxn>
              <a:cxn ang="0">
                <a:pos x="216" y="224"/>
              </a:cxn>
              <a:cxn ang="0">
                <a:pos x="240" y="176"/>
              </a:cxn>
              <a:cxn ang="0">
                <a:pos x="248" y="152"/>
              </a:cxn>
              <a:cxn ang="0">
                <a:pos x="248" y="176"/>
              </a:cxn>
              <a:cxn ang="0">
                <a:pos x="264" y="160"/>
              </a:cxn>
              <a:cxn ang="0">
                <a:pos x="272" y="152"/>
              </a:cxn>
              <a:cxn ang="0">
                <a:pos x="272" y="168"/>
              </a:cxn>
              <a:cxn ang="0">
                <a:pos x="280" y="168"/>
              </a:cxn>
              <a:cxn ang="0">
                <a:pos x="288" y="152"/>
              </a:cxn>
              <a:cxn ang="0">
                <a:pos x="320" y="136"/>
              </a:cxn>
              <a:cxn ang="0">
                <a:pos x="336" y="136"/>
              </a:cxn>
              <a:cxn ang="0">
                <a:pos x="376" y="120"/>
              </a:cxn>
              <a:cxn ang="0">
                <a:pos x="400" y="144"/>
              </a:cxn>
              <a:cxn ang="0">
                <a:pos x="400" y="128"/>
              </a:cxn>
              <a:cxn ang="0">
                <a:pos x="408" y="120"/>
              </a:cxn>
              <a:cxn ang="0">
                <a:pos x="432" y="120"/>
              </a:cxn>
              <a:cxn ang="0">
                <a:pos x="456" y="112"/>
              </a:cxn>
              <a:cxn ang="0">
                <a:pos x="448" y="104"/>
              </a:cxn>
              <a:cxn ang="0">
                <a:pos x="432" y="72"/>
              </a:cxn>
              <a:cxn ang="0">
                <a:pos x="408" y="80"/>
              </a:cxn>
              <a:cxn ang="0">
                <a:pos x="392" y="80"/>
              </a:cxn>
              <a:cxn ang="0">
                <a:pos x="376" y="56"/>
              </a:cxn>
              <a:cxn ang="0">
                <a:pos x="360" y="56"/>
              </a:cxn>
              <a:cxn ang="0">
                <a:pos x="296" y="64"/>
              </a:cxn>
              <a:cxn ang="0">
                <a:pos x="264" y="96"/>
              </a:cxn>
              <a:cxn ang="0">
                <a:pos x="248" y="96"/>
              </a:cxn>
              <a:cxn ang="0">
                <a:pos x="232" y="96"/>
              </a:cxn>
              <a:cxn ang="0">
                <a:pos x="208" y="88"/>
              </a:cxn>
              <a:cxn ang="0">
                <a:pos x="168" y="56"/>
              </a:cxn>
              <a:cxn ang="0">
                <a:pos x="152" y="56"/>
              </a:cxn>
              <a:cxn ang="0">
                <a:pos x="136" y="72"/>
              </a:cxn>
              <a:cxn ang="0">
                <a:pos x="136" y="56"/>
              </a:cxn>
              <a:cxn ang="0">
                <a:pos x="128" y="40"/>
              </a:cxn>
              <a:cxn ang="0">
                <a:pos x="136" y="40"/>
              </a:cxn>
              <a:cxn ang="0">
                <a:pos x="136" y="48"/>
              </a:cxn>
              <a:cxn ang="0">
                <a:pos x="152" y="32"/>
              </a:cxn>
              <a:cxn ang="0">
                <a:pos x="168" y="8"/>
              </a:cxn>
              <a:cxn ang="0">
                <a:pos x="184" y="0"/>
              </a:cxn>
              <a:cxn ang="0">
                <a:pos x="120" y="24"/>
              </a:cxn>
              <a:cxn ang="0">
                <a:pos x="96" y="56"/>
              </a:cxn>
              <a:cxn ang="0">
                <a:pos x="56" y="72"/>
              </a:cxn>
              <a:cxn ang="0">
                <a:pos x="8" y="96"/>
              </a:cxn>
            </a:cxnLst>
            <a:rect l="0" t="0" r="r" b="b"/>
            <a:pathLst>
              <a:path w="456" h="240">
                <a:moveTo>
                  <a:pt x="0" y="104"/>
                </a:moveTo>
                <a:lnTo>
                  <a:pt x="0" y="104"/>
                </a:lnTo>
                <a:lnTo>
                  <a:pt x="16" y="104"/>
                </a:lnTo>
                <a:lnTo>
                  <a:pt x="24" y="120"/>
                </a:lnTo>
                <a:lnTo>
                  <a:pt x="24" y="128"/>
                </a:lnTo>
                <a:lnTo>
                  <a:pt x="56" y="128"/>
                </a:lnTo>
                <a:lnTo>
                  <a:pt x="104" y="136"/>
                </a:lnTo>
                <a:lnTo>
                  <a:pt x="112" y="152"/>
                </a:lnTo>
                <a:lnTo>
                  <a:pt x="112" y="152"/>
                </a:lnTo>
                <a:lnTo>
                  <a:pt x="160" y="160"/>
                </a:lnTo>
                <a:lnTo>
                  <a:pt x="168" y="160"/>
                </a:lnTo>
                <a:lnTo>
                  <a:pt x="168" y="168"/>
                </a:lnTo>
                <a:lnTo>
                  <a:pt x="168" y="168"/>
                </a:lnTo>
                <a:lnTo>
                  <a:pt x="176" y="168"/>
                </a:lnTo>
                <a:lnTo>
                  <a:pt x="192" y="176"/>
                </a:lnTo>
                <a:lnTo>
                  <a:pt x="192" y="200"/>
                </a:lnTo>
                <a:lnTo>
                  <a:pt x="184" y="208"/>
                </a:lnTo>
                <a:lnTo>
                  <a:pt x="184" y="216"/>
                </a:lnTo>
                <a:lnTo>
                  <a:pt x="184" y="216"/>
                </a:lnTo>
                <a:lnTo>
                  <a:pt x="200" y="216"/>
                </a:lnTo>
                <a:lnTo>
                  <a:pt x="200" y="216"/>
                </a:lnTo>
                <a:lnTo>
                  <a:pt x="200" y="224"/>
                </a:lnTo>
                <a:lnTo>
                  <a:pt x="200" y="240"/>
                </a:lnTo>
                <a:lnTo>
                  <a:pt x="208" y="240"/>
                </a:lnTo>
                <a:lnTo>
                  <a:pt x="208" y="240"/>
                </a:lnTo>
                <a:lnTo>
                  <a:pt x="216" y="224"/>
                </a:lnTo>
                <a:lnTo>
                  <a:pt x="216" y="224"/>
                </a:lnTo>
                <a:lnTo>
                  <a:pt x="216" y="224"/>
                </a:lnTo>
                <a:lnTo>
                  <a:pt x="216" y="224"/>
                </a:lnTo>
                <a:lnTo>
                  <a:pt x="216" y="224"/>
                </a:lnTo>
                <a:lnTo>
                  <a:pt x="232" y="192"/>
                </a:lnTo>
                <a:lnTo>
                  <a:pt x="240" y="176"/>
                </a:lnTo>
                <a:lnTo>
                  <a:pt x="240" y="176"/>
                </a:lnTo>
                <a:lnTo>
                  <a:pt x="240" y="152"/>
                </a:lnTo>
                <a:lnTo>
                  <a:pt x="248" y="152"/>
                </a:lnTo>
                <a:lnTo>
                  <a:pt x="248" y="152"/>
                </a:lnTo>
                <a:lnTo>
                  <a:pt x="248" y="152"/>
                </a:lnTo>
                <a:lnTo>
                  <a:pt x="248" y="160"/>
                </a:lnTo>
                <a:lnTo>
                  <a:pt x="248" y="168"/>
                </a:lnTo>
                <a:lnTo>
                  <a:pt x="248" y="176"/>
                </a:lnTo>
                <a:lnTo>
                  <a:pt x="248" y="176"/>
                </a:lnTo>
                <a:lnTo>
                  <a:pt x="264" y="160"/>
                </a:lnTo>
                <a:lnTo>
                  <a:pt x="264" y="160"/>
                </a:lnTo>
                <a:lnTo>
                  <a:pt x="264" y="160"/>
                </a:lnTo>
                <a:lnTo>
                  <a:pt x="264" y="160"/>
                </a:lnTo>
                <a:lnTo>
                  <a:pt x="272" y="152"/>
                </a:lnTo>
                <a:lnTo>
                  <a:pt x="272" y="152"/>
                </a:lnTo>
                <a:lnTo>
                  <a:pt x="272" y="152"/>
                </a:lnTo>
                <a:lnTo>
                  <a:pt x="280" y="152"/>
                </a:lnTo>
                <a:lnTo>
                  <a:pt x="280" y="152"/>
                </a:lnTo>
                <a:lnTo>
                  <a:pt x="272" y="160"/>
                </a:lnTo>
                <a:lnTo>
                  <a:pt x="272" y="168"/>
                </a:lnTo>
                <a:lnTo>
                  <a:pt x="272" y="176"/>
                </a:lnTo>
                <a:lnTo>
                  <a:pt x="272" y="176"/>
                </a:lnTo>
                <a:lnTo>
                  <a:pt x="272" y="176"/>
                </a:lnTo>
                <a:lnTo>
                  <a:pt x="280" y="168"/>
                </a:lnTo>
                <a:lnTo>
                  <a:pt x="288" y="160"/>
                </a:lnTo>
                <a:lnTo>
                  <a:pt x="296" y="152"/>
                </a:lnTo>
                <a:lnTo>
                  <a:pt x="296" y="152"/>
                </a:lnTo>
                <a:lnTo>
                  <a:pt x="288" y="152"/>
                </a:lnTo>
                <a:lnTo>
                  <a:pt x="288" y="144"/>
                </a:lnTo>
                <a:lnTo>
                  <a:pt x="296" y="136"/>
                </a:lnTo>
                <a:lnTo>
                  <a:pt x="304" y="136"/>
                </a:lnTo>
                <a:lnTo>
                  <a:pt x="320" y="136"/>
                </a:lnTo>
                <a:lnTo>
                  <a:pt x="320" y="136"/>
                </a:lnTo>
                <a:lnTo>
                  <a:pt x="320" y="136"/>
                </a:lnTo>
                <a:lnTo>
                  <a:pt x="320" y="136"/>
                </a:lnTo>
                <a:lnTo>
                  <a:pt x="336" y="136"/>
                </a:lnTo>
                <a:lnTo>
                  <a:pt x="336" y="136"/>
                </a:lnTo>
                <a:lnTo>
                  <a:pt x="344" y="120"/>
                </a:lnTo>
                <a:lnTo>
                  <a:pt x="344" y="120"/>
                </a:lnTo>
                <a:lnTo>
                  <a:pt x="376" y="120"/>
                </a:lnTo>
                <a:lnTo>
                  <a:pt x="376" y="120"/>
                </a:lnTo>
                <a:lnTo>
                  <a:pt x="384" y="128"/>
                </a:lnTo>
                <a:lnTo>
                  <a:pt x="400" y="136"/>
                </a:lnTo>
                <a:lnTo>
                  <a:pt x="400" y="144"/>
                </a:lnTo>
                <a:lnTo>
                  <a:pt x="408" y="144"/>
                </a:lnTo>
                <a:lnTo>
                  <a:pt x="408" y="144"/>
                </a:lnTo>
                <a:lnTo>
                  <a:pt x="400" y="128"/>
                </a:lnTo>
                <a:lnTo>
                  <a:pt x="400" y="128"/>
                </a:lnTo>
                <a:lnTo>
                  <a:pt x="400" y="128"/>
                </a:lnTo>
                <a:lnTo>
                  <a:pt x="408" y="120"/>
                </a:lnTo>
                <a:lnTo>
                  <a:pt x="408" y="120"/>
                </a:lnTo>
                <a:lnTo>
                  <a:pt x="408" y="120"/>
                </a:lnTo>
                <a:lnTo>
                  <a:pt x="408" y="128"/>
                </a:lnTo>
                <a:lnTo>
                  <a:pt x="416" y="128"/>
                </a:lnTo>
                <a:lnTo>
                  <a:pt x="424" y="120"/>
                </a:lnTo>
                <a:lnTo>
                  <a:pt x="432" y="120"/>
                </a:lnTo>
                <a:lnTo>
                  <a:pt x="456" y="120"/>
                </a:lnTo>
                <a:lnTo>
                  <a:pt x="456" y="120"/>
                </a:lnTo>
                <a:lnTo>
                  <a:pt x="456" y="112"/>
                </a:lnTo>
                <a:lnTo>
                  <a:pt x="456" y="112"/>
                </a:lnTo>
                <a:lnTo>
                  <a:pt x="456" y="112"/>
                </a:lnTo>
                <a:lnTo>
                  <a:pt x="456" y="112"/>
                </a:lnTo>
                <a:lnTo>
                  <a:pt x="448" y="104"/>
                </a:lnTo>
                <a:lnTo>
                  <a:pt x="448" y="104"/>
                </a:lnTo>
                <a:lnTo>
                  <a:pt x="432" y="104"/>
                </a:lnTo>
                <a:lnTo>
                  <a:pt x="432" y="104"/>
                </a:lnTo>
                <a:lnTo>
                  <a:pt x="432" y="96"/>
                </a:lnTo>
                <a:lnTo>
                  <a:pt x="432" y="72"/>
                </a:lnTo>
                <a:lnTo>
                  <a:pt x="424" y="72"/>
                </a:lnTo>
                <a:lnTo>
                  <a:pt x="416" y="80"/>
                </a:lnTo>
                <a:lnTo>
                  <a:pt x="416" y="80"/>
                </a:lnTo>
                <a:lnTo>
                  <a:pt x="408" y="80"/>
                </a:lnTo>
                <a:lnTo>
                  <a:pt x="400" y="80"/>
                </a:lnTo>
                <a:lnTo>
                  <a:pt x="400" y="80"/>
                </a:lnTo>
                <a:lnTo>
                  <a:pt x="392" y="80"/>
                </a:lnTo>
                <a:lnTo>
                  <a:pt x="392" y="80"/>
                </a:lnTo>
                <a:lnTo>
                  <a:pt x="376" y="80"/>
                </a:lnTo>
                <a:lnTo>
                  <a:pt x="376" y="80"/>
                </a:lnTo>
                <a:lnTo>
                  <a:pt x="376" y="72"/>
                </a:lnTo>
                <a:lnTo>
                  <a:pt x="376" y="56"/>
                </a:lnTo>
                <a:lnTo>
                  <a:pt x="376" y="56"/>
                </a:lnTo>
                <a:lnTo>
                  <a:pt x="376" y="48"/>
                </a:lnTo>
                <a:lnTo>
                  <a:pt x="376" y="48"/>
                </a:lnTo>
                <a:lnTo>
                  <a:pt x="360" y="56"/>
                </a:lnTo>
                <a:lnTo>
                  <a:pt x="344" y="64"/>
                </a:lnTo>
                <a:lnTo>
                  <a:pt x="312" y="64"/>
                </a:lnTo>
                <a:lnTo>
                  <a:pt x="296" y="64"/>
                </a:lnTo>
                <a:lnTo>
                  <a:pt x="296" y="64"/>
                </a:lnTo>
                <a:lnTo>
                  <a:pt x="264" y="96"/>
                </a:lnTo>
                <a:lnTo>
                  <a:pt x="264" y="96"/>
                </a:lnTo>
                <a:lnTo>
                  <a:pt x="264" y="96"/>
                </a:lnTo>
                <a:lnTo>
                  <a:pt x="264" y="96"/>
                </a:lnTo>
                <a:lnTo>
                  <a:pt x="256" y="96"/>
                </a:lnTo>
                <a:lnTo>
                  <a:pt x="248" y="96"/>
                </a:lnTo>
                <a:lnTo>
                  <a:pt x="248" y="96"/>
                </a:lnTo>
                <a:lnTo>
                  <a:pt x="248" y="96"/>
                </a:lnTo>
                <a:lnTo>
                  <a:pt x="248" y="88"/>
                </a:lnTo>
                <a:lnTo>
                  <a:pt x="240" y="88"/>
                </a:lnTo>
                <a:lnTo>
                  <a:pt x="232" y="88"/>
                </a:lnTo>
                <a:lnTo>
                  <a:pt x="232" y="96"/>
                </a:lnTo>
                <a:lnTo>
                  <a:pt x="232" y="96"/>
                </a:lnTo>
                <a:lnTo>
                  <a:pt x="216" y="96"/>
                </a:lnTo>
                <a:lnTo>
                  <a:pt x="216" y="96"/>
                </a:lnTo>
                <a:lnTo>
                  <a:pt x="208" y="88"/>
                </a:lnTo>
                <a:lnTo>
                  <a:pt x="208" y="80"/>
                </a:lnTo>
                <a:lnTo>
                  <a:pt x="200" y="80"/>
                </a:lnTo>
                <a:lnTo>
                  <a:pt x="184" y="56"/>
                </a:lnTo>
                <a:lnTo>
                  <a:pt x="168" y="56"/>
                </a:lnTo>
                <a:lnTo>
                  <a:pt x="152" y="64"/>
                </a:lnTo>
                <a:lnTo>
                  <a:pt x="152" y="64"/>
                </a:lnTo>
                <a:lnTo>
                  <a:pt x="152" y="64"/>
                </a:lnTo>
                <a:lnTo>
                  <a:pt x="152" y="56"/>
                </a:lnTo>
                <a:lnTo>
                  <a:pt x="152" y="56"/>
                </a:lnTo>
                <a:lnTo>
                  <a:pt x="152" y="56"/>
                </a:lnTo>
                <a:lnTo>
                  <a:pt x="144" y="56"/>
                </a:lnTo>
                <a:lnTo>
                  <a:pt x="136" y="72"/>
                </a:lnTo>
                <a:lnTo>
                  <a:pt x="136" y="72"/>
                </a:lnTo>
                <a:lnTo>
                  <a:pt x="136" y="72"/>
                </a:lnTo>
                <a:lnTo>
                  <a:pt x="136" y="48"/>
                </a:lnTo>
                <a:lnTo>
                  <a:pt x="136" y="56"/>
                </a:lnTo>
                <a:lnTo>
                  <a:pt x="128" y="56"/>
                </a:lnTo>
                <a:lnTo>
                  <a:pt x="128" y="48"/>
                </a:lnTo>
                <a:lnTo>
                  <a:pt x="128" y="48"/>
                </a:lnTo>
                <a:lnTo>
                  <a:pt x="128" y="40"/>
                </a:lnTo>
                <a:lnTo>
                  <a:pt x="136" y="40"/>
                </a:lnTo>
                <a:lnTo>
                  <a:pt x="136" y="40"/>
                </a:lnTo>
                <a:lnTo>
                  <a:pt x="136" y="40"/>
                </a:lnTo>
                <a:lnTo>
                  <a:pt x="136" y="40"/>
                </a:lnTo>
                <a:lnTo>
                  <a:pt x="136" y="40"/>
                </a:lnTo>
                <a:lnTo>
                  <a:pt x="136" y="40"/>
                </a:lnTo>
                <a:lnTo>
                  <a:pt x="136" y="48"/>
                </a:lnTo>
                <a:lnTo>
                  <a:pt x="136" y="48"/>
                </a:lnTo>
                <a:lnTo>
                  <a:pt x="136" y="48"/>
                </a:lnTo>
                <a:lnTo>
                  <a:pt x="144" y="40"/>
                </a:lnTo>
                <a:lnTo>
                  <a:pt x="144" y="32"/>
                </a:lnTo>
                <a:lnTo>
                  <a:pt x="152" y="32"/>
                </a:lnTo>
                <a:lnTo>
                  <a:pt x="152" y="32"/>
                </a:lnTo>
                <a:lnTo>
                  <a:pt x="168" y="16"/>
                </a:lnTo>
                <a:lnTo>
                  <a:pt x="168" y="8"/>
                </a:lnTo>
                <a:lnTo>
                  <a:pt x="168" y="8"/>
                </a:lnTo>
                <a:lnTo>
                  <a:pt x="168" y="8"/>
                </a:lnTo>
                <a:lnTo>
                  <a:pt x="176" y="8"/>
                </a:lnTo>
                <a:lnTo>
                  <a:pt x="176" y="8"/>
                </a:lnTo>
                <a:lnTo>
                  <a:pt x="184" y="0"/>
                </a:lnTo>
                <a:lnTo>
                  <a:pt x="176" y="0"/>
                </a:lnTo>
                <a:lnTo>
                  <a:pt x="152" y="0"/>
                </a:lnTo>
                <a:lnTo>
                  <a:pt x="128" y="16"/>
                </a:lnTo>
                <a:lnTo>
                  <a:pt x="120" y="24"/>
                </a:lnTo>
                <a:lnTo>
                  <a:pt x="120" y="24"/>
                </a:lnTo>
                <a:lnTo>
                  <a:pt x="112" y="24"/>
                </a:lnTo>
                <a:lnTo>
                  <a:pt x="96" y="56"/>
                </a:lnTo>
                <a:lnTo>
                  <a:pt x="96" y="56"/>
                </a:lnTo>
                <a:lnTo>
                  <a:pt x="80" y="64"/>
                </a:lnTo>
                <a:lnTo>
                  <a:pt x="72" y="72"/>
                </a:lnTo>
                <a:lnTo>
                  <a:pt x="64" y="72"/>
                </a:lnTo>
                <a:lnTo>
                  <a:pt x="56" y="72"/>
                </a:lnTo>
                <a:lnTo>
                  <a:pt x="40" y="80"/>
                </a:lnTo>
                <a:lnTo>
                  <a:pt x="40" y="80"/>
                </a:lnTo>
                <a:lnTo>
                  <a:pt x="32" y="88"/>
                </a:lnTo>
                <a:lnTo>
                  <a:pt x="8" y="96"/>
                </a:lnTo>
                <a:lnTo>
                  <a:pt x="0" y="104"/>
                </a:lnTo>
                <a:close/>
              </a:path>
            </a:pathLst>
          </a:custGeom>
          <a:noFill/>
          <a:ln w="6350" cmpd="sng">
            <a:solidFill>
              <a:srgbClr val="000000"/>
            </a:solidFill>
            <a:round/>
            <a:headEnd/>
            <a:tailEnd/>
          </a:ln>
        </p:spPr>
        <p:txBody>
          <a:bodyPr/>
          <a:lstStyle/>
          <a:p>
            <a:endParaRPr lang="en-US"/>
          </a:p>
        </p:txBody>
      </p:sp>
      <p:sp>
        <p:nvSpPr>
          <p:cNvPr id="7226" name="Freeform 58"/>
          <p:cNvSpPr>
            <a:spLocks/>
          </p:cNvSpPr>
          <p:nvPr/>
        </p:nvSpPr>
        <p:spPr bwMode="auto">
          <a:xfrm>
            <a:off x="6454775" y="2219325"/>
            <a:ext cx="695325" cy="776288"/>
          </a:xfrm>
          <a:custGeom>
            <a:avLst/>
            <a:gdLst/>
            <a:ahLst/>
            <a:cxnLst>
              <a:cxn ang="0">
                <a:pos x="96" y="64"/>
              </a:cxn>
              <a:cxn ang="0">
                <a:pos x="104" y="56"/>
              </a:cxn>
              <a:cxn ang="0">
                <a:pos x="136" y="72"/>
              </a:cxn>
              <a:cxn ang="0">
                <a:pos x="144" y="72"/>
              </a:cxn>
              <a:cxn ang="0">
                <a:pos x="152" y="64"/>
              </a:cxn>
              <a:cxn ang="0">
                <a:pos x="160" y="72"/>
              </a:cxn>
              <a:cxn ang="0">
                <a:pos x="136" y="80"/>
              </a:cxn>
              <a:cxn ang="0">
                <a:pos x="144" y="80"/>
              </a:cxn>
              <a:cxn ang="0">
                <a:pos x="160" y="72"/>
              </a:cxn>
              <a:cxn ang="0">
                <a:pos x="160" y="72"/>
              </a:cxn>
              <a:cxn ang="0">
                <a:pos x="176" y="80"/>
              </a:cxn>
              <a:cxn ang="0">
                <a:pos x="198" y="64"/>
              </a:cxn>
              <a:cxn ang="0">
                <a:pos x="208" y="64"/>
              </a:cxn>
              <a:cxn ang="0">
                <a:pos x="224" y="64"/>
              </a:cxn>
              <a:cxn ang="0">
                <a:pos x="278" y="6"/>
              </a:cxn>
              <a:cxn ang="0">
                <a:pos x="312" y="0"/>
              </a:cxn>
              <a:cxn ang="0">
                <a:pos x="336" y="136"/>
              </a:cxn>
              <a:cxn ang="0">
                <a:pos x="328" y="136"/>
              </a:cxn>
              <a:cxn ang="0">
                <a:pos x="336" y="152"/>
              </a:cxn>
              <a:cxn ang="0">
                <a:pos x="328" y="176"/>
              </a:cxn>
              <a:cxn ang="0">
                <a:pos x="328" y="216"/>
              </a:cxn>
              <a:cxn ang="0">
                <a:pos x="328" y="240"/>
              </a:cxn>
              <a:cxn ang="0">
                <a:pos x="304" y="264"/>
              </a:cxn>
              <a:cxn ang="0">
                <a:pos x="288" y="272"/>
              </a:cxn>
              <a:cxn ang="0">
                <a:pos x="288" y="272"/>
              </a:cxn>
              <a:cxn ang="0">
                <a:pos x="272" y="288"/>
              </a:cxn>
              <a:cxn ang="0">
                <a:pos x="264" y="312"/>
              </a:cxn>
              <a:cxn ang="0">
                <a:pos x="264" y="328"/>
              </a:cxn>
              <a:cxn ang="0">
                <a:pos x="256" y="312"/>
              </a:cxn>
              <a:cxn ang="0">
                <a:pos x="240" y="328"/>
              </a:cxn>
              <a:cxn ang="0">
                <a:pos x="240" y="344"/>
              </a:cxn>
              <a:cxn ang="0">
                <a:pos x="240" y="360"/>
              </a:cxn>
              <a:cxn ang="0">
                <a:pos x="224" y="376"/>
              </a:cxn>
              <a:cxn ang="0">
                <a:pos x="208" y="376"/>
              </a:cxn>
              <a:cxn ang="0">
                <a:pos x="192" y="368"/>
              </a:cxn>
              <a:cxn ang="0">
                <a:pos x="192" y="368"/>
              </a:cxn>
              <a:cxn ang="0">
                <a:pos x="184" y="352"/>
              </a:cxn>
              <a:cxn ang="0">
                <a:pos x="168" y="368"/>
              </a:cxn>
              <a:cxn ang="0">
                <a:pos x="144" y="368"/>
              </a:cxn>
              <a:cxn ang="0">
                <a:pos x="136" y="360"/>
              </a:cxn>
              <a:cxn ang="0">
                <a:pos x="128" y="368"/>
              </a:cxn>
              <a:cxn ang="0">
                <a:pos x="120" y="368"/>
              </a:cxn>
              <a:cxn ang="0">
                <a:pos x="104" y="360"/>
              </a:cxn>
              <a:cxn ang="0">
                <a:pos x="80" y="360"/>
              </a:cxn>
              <a:cxn ang="0">
                <a:pos x="80" y="352"/>
              </a:cxn>
              <a:cxn ang="0">
                <a:pos x="48" y="336"/>
              </a:cxn>
              <a:cxn ang="0">
                <a:pos x="32" y="336"/>
              </a:cxn>
              <a:cxn ang="0">
                <a:pos x="0" y="80"/>
              </a:cxn>
            </a:cxnLst>
            <a:rect l="0" t="0" r="r" b="b"/>
            <a:pathLst>
              <a:path w="336" h="376">
                <a:moveTo>
                  <a:pt x="96" y="64"/>
                </a:moveTo>
                <a:lnTo>
                  <a:pt x="96" y="64"/>
                </a:lnTo>
                <a:lnTo>
                  <a:pt x="104" y="64"/>
                </a:lnTo>
                <a:lnTo>
                  <a:pt x="104" y="56"/>
                </a:lnTo>
                <a:lnTo>
                  <a:pt x="128" y="56"/>
                </a:lnTo>
                <a:lnTo>
                  <a:pt x="136" y="72"/>
                </a:lnTo>
                <a:lnTo>
                  <a:pt x="136" y="72"/>
                </a:lnTo>
                <a:lnTo>
                  <a:pt x="144" y="72"/>
                </a:lnTo>
                <a:lnTo>
                  <a:pt x="152" y="64"/>
                </a:lnTo>
                <a:lnTo>
                  <a:pt x="152" y="64"/>
                </a:lnTo>
                <a:lnTo>
                  <a:pt x="160" y="72"/>
                </a:lnTo>
                <a:lnTo>
                  <a:pt x="160" y="72"/>
                </a:lnTo>
                <a:lnTo>
                  <a:pt x="144" y="72"/>
                </a:lnTo>
                <a:lnTo>
                  <a:pt x="136" y="80"/>
                </a:lnTo>
                <a:lnTo>
                  <a:pt x="136" y="80"/>
                </a:lnTo>
                <a:lnTo>
                  <a:pt x="144" y="80"/>
                </a:lnTo>
                <a:lnTo>
                  <a:pt x="152" y="80"/>
                </a:lnTo>
                <a:lnTo>
                  <a:pt x="160" y="72"/>
                </a:lnTo>
                <a:lnTo>
                  <a:pt x="160" y="72"/>
                </a:lnTo>
                <a:lnTo>
                  <a:pt x="160" y="72"/>
                </a:lnTo>
                <a:lnTo>
                  <a:pt x="168" y="80"/>
                </a:lnTo>
                <a:lnTo>
                  <a:pt x="176" y="80"/>
                </a:lnTo>
                <a:lnTo>
                  <a:pt x="192" y="72"/>
                </a:lnTo>
                <a:lnTo>
                  <a:pt x="198" y="64"/>
                </a:lnTo>
                <a:lnTo>
                  <a:pt x="208" y="64"/>
                </a:lnTo>
                <a:lnTo>
                  <a:pt x="208" y="64"/>
                </a:lnTo>
                <a:lnTo>
                  <a:pt x="224" y="64"/>
                </a:lnTo>
                <a:lnTo>
                  <a:pt x="224" y="64"/>
                </a:lnTo>
                <a:lnTo>
                  <a:pt x="240" y="48"/>
                </a:lnTo>
                <a:lnTo>
                  <a:pt x="278" y="6"/>
                </a:lnTo>
                <a:lnTo>
                  <a:pt x="312" y="0"/>
                </a:lnTo>
                <a:lnTo>
                  <a:pt x="312" y="0"/>
                </a:lnTo>
                <a:lnTo>
                  <a:pt x="336" y="136"/>
                </a:lnTo>
                <a:lnTo>
                  <a:pt x="336" y="136"/>
                </a:lnTo>
                <a:lnTo>
                  <a:pt x="328" y="136"/>
                </a:lnTo>
                <a:lnTo>
                  <a:pt x="328" y="136"/>
                </a:lnTo>
                <a:lnTo>
                  <a:pt x="328" y="144"/>
                </a:lnTo>
                <a:lnTo>
                  <a:pt x="336" y="152"/>
                </a:lnTo>
                <a:lnTo>
                  <a:pt x="336" y="176"/>
                </a:lnTo>
                <a:lnTo>
                  <a:pt x="328" y="176"/>
                </a:lnTo>
                <a:lnTo>
                  <a:pt x="328" y="176"/>
                </a:lnTo>
                <a:lnTo>
                  <a:pt x="328" y="216"/>
                </a:lnTo>
                <a:lnTo>
                  <a:pt x="328" y="224"/>
                </a:lnTo>
                <a:lnTo>
                  <a:pt x="328" y="240"/>
                </a:lnTo>
                <a:lnTo>
                  <a:pt x="312" y="256"/>
                </a:lnTo>
                <a:lnTo>
                  <a:pt x="304" y="264"/>
                </a:lnTo>
                <a:lnTo>
                  <a:pt x="296" y="272"/>
                </a:lnTo>
                <a:lnTo>
                  <a:pt x="288" y="272"/>
                </a:lnTo>
                <a:lnTo>
                  <a:pt x="288" y="272"/>
                </a:lnTo>
                <a:lnTo>
                  <a:pt x="288" y="272"/>
                </a:lnTo>
                <a:lnTo>
                  <a:pt x="288" y="272"/>
                </a:lnTo>
                <a:lnTo>
                  <a:pt x="272" y="288"/>
                </a:lnTo>
                <a:lnTo>
                  <a:pt x="272" y="288"/>
                </a:lnTo>
                <a:lnTo>
                  <a:pt x="264" y="312"/>
                </a:lnTo>
                <a:lnTo>
                  <a:pt x="264" y="312"/>
                </a:lnTo>
                <a:lnTo>
                  <a:pt x="264" y="328"/>
                </a:lnTo>
                <a:lnTo>
                  <a:pt x="256" y="328"/>
                </a:lnTo>
                <a:lnTo>
                  <a:pt x="256" y="312"/>
                </a:lnTo>
                <a:lnTo>
                  <a:pt x="240" y="312"/>
                </a:lnTo>
                <a:lnTo>
                  <a:pt x="240" y="328"/>
                </a:lnTo>
                <a:lnTo>
                  <a:pt x="240" y="336"/>
                </a:lnTo>
                <a:lnTo>
                  <a:pt x="240" y="344"/>
                </a:lnTo>
                <a:lnTo>
                  <a:pt x="240" y="360"/>
                </a:lnTo>
                <a:lnTo>
                  <a:pt x="240" y="360"/>
                </a:lnTo>
                <a:lnTo>
                  <a:pt x="232" y="368"/>
                </a:lnTo>
                <a:lnTo>
                  <a:pt x="224" y="376"/>
                </a:lnTo>
                <a:lnTo>
                  <a:pt x="216" y="376"/>
                </a:lnTo>
                <a:lnTo>
                  <a:pt x="208" y="376"/>
                </a:lnTo>
                <a:lnTo>
                  <a:pt x="200" y="368"/>
                </a:lnTo>
                <a:lnTo>
                  <a:pt x="192" y="368"/>
                </a:lnTo>
                <a:lnTo>
                  <a:pt x="192" y="368"/>
                </a:lnTo>
                <a:lnTo>
                  <a:pt x="192" y="368"/>
                </a:lnTo>
                <a:lnTo>
                  <a:pt x="192" y="360"/>
                </a:lnTo>
                <a:lnTo>
                  <a:pt x="184" y="352"/>
                </a:lnTo>
                <a:lnTo>
                  <a:pt x="176" y="352"/>
                </a:lnTo>
                <a:lnTo>
                  <a:pt x="168" y="368"/>
                </a:lnTo>
                <a:lnTo>
                  <a:pt x="160" y="368"/>
                </a:lnTo>
                <a:lnTo>
                  <a:pt x="144" y="368"/>
                </a:lnTo>
                <a:lnTo>
                  <a:pt x="144" y="368"/>
                </a:lnTo>
                <a:lnTo>
                  <a:pt x="136" y="360"/>
                </a:lnTo>
                <a:lnTo>
                  <a:pt x="128" y="360"/>
                </a:lnTo>
                <a:lnTo>
                  <a:pt x="128" y="368"/>
                </a:lnTo>
                <a:lnTo>
                  <a:pt x="128" y="368"/>
                </a:lnTo>
                <a:lnTo>
                  <a:pt x="120" y="368"/>
                </a:lnTo>
                <a:lnTo>
                  <a:pt x="120" y="368"/>
                </a:lnTo>
                <a:lnTo>
                  <a:pt x="104" y="360"/>
                </a:lnTo>
                <a:lnTo>
                  <a:pt x="104" y="360"/>
                </a:lnTo>
                <a:lnTo>
                  <a:pt x="80" y="360"/>
                </a:lnTo>
                <a:lnTo>
                  <a:pt x="80" y="360"/>
                </a:lnTo>
                <a:lnTo>
                  <a:pt x="80" y="352"/>
                </a:lnTo>
                <a:lnTo>
                  <a:pt x="72" y="336"/>
                </a:lnTo>
                <a:lnTo>
                  <a:pt x="48" y="336"/>
                </a:lnTo>
                <a:lnTo>
                  <a:pt x="32" y="336"/>
                </a:lnTo>
                <a:lnTo>
                  <a:pt x="32" y="336"/>
                </a:lnTo>
                <a:lnTo>
                  <a:pt x="0" y="80"/>
                </a:lnTo>
                <a:lnTo>
                  <a:pt x="0" y="80"/>
                </a:lnTo>
                <a:lnTo>
                  <a:pt x="96" y="64"/>
                </a:lnTo>
                <a:close/>
              </a:path>
            </a:pathLst>
          </a:custGeom>
          <a:solidFill>
            <a:schemeClr val="bg1"/>
          </a:solidFill>
          <a:ln w="6350" cmpd="sng">
            <a:solidFill>
              <a:srgbClr val="000000"/>
            </a:solidFill>
            <a:round/>
            <a:headEnd/>
            <a:tailEnd/>
          </a:ln>
        </p:spPr>
        <p:txBody>
          <a:bodyPr/>
          <a:lstStyle/>
          <a:p>
            <a:endParaRPr lang="en-US"/>
          </a:p>
        </p:txBody>
      </p:sp>
      <p:sp>
        <p:nvSpPr>
          <p:cNvPr id="7227" name="Freeform 59"/>
          <p:cNvSpPr>
            <a:spLocks/>
          </p:cNvSpPr>
          <p:nvPr/>
        </p:nvSpPr>
        <p:spPr bwMode="auto">
          <a:xfrm>
            <a:off x="7199313" y="1374775"/>
            <a:ext cx="1009650" cy="893763"/>
          </a:xfrm>
          <a:custGeom>
            <a:avLst/>
            <a:gdLst/>
            <a:ahLst/>
            <a:cxnLst>
              <a:cxn ang="0">
                <a:pos x="320" y="336"/>
              </a:cxn>
              <a:cxn ang="0">
                <a:pos x="336" y="328"/>
              </a:cxn>
              <a:cxn ang="0">
                <a:pos x="352" y="344"/>
              </a:cxn>
              <a:cxn ang="0">
                <a:pos x="360" y="368"/>
              </a:cxn>
              <a:cxn ang="0">
                <a:pos x="376" y="376"/>
              </a:cxn>
              <a:cxn ang="0">
                <a:pos x="464" y="408"/>
              </a:cxn>
              <a:cxn ang="0">
                <a:pos x="464" y="432"/>
              </a:cxn>
              <a:cxn ang="0">
                <a:pos x="472" y="424"/>
              </a:cxn>
              <a:cxn ang="0">
                <a:pos x="480" y="400"/>
              </a:cxn>
              <a:cxn ang="0">
                <a:pos x="472" y="392"/>
              </a:cxn>
              <a:cxn ang="0">
                <a:pos x="488" y="376"/>
              </a:cxn>
              <a:cxn ang="0">
                <a:pos x="480" y="368"/>
              </a:cxn>
              <a:cxn ang="0">
                <a:pos x="464" y="296"/>
              </a:cxn>
              <a:cxn ang="0">
                <a:pos x="464" y="296"/>
              </a:cxn>
              <a:cxn ang="0">
                <a:pos x="464" y="224"/>
              </a:cxn>
              <a:cxn ang="0">
                <a:pos x="456" y="200"/>
              </a:cxn>
              <a:cxn ang="0">
                <a:pos x="448" y="136"/>
              </a:cxn>
              <a:cxn ang="0">
                <a:pos x="440" y="144"/>
              </a:cxn>
              <a:cxn ang="0">
                <a:pos x="432" y="136"/>
              </a:cxn>
              <a:cxn ang="0">
                <a:pos x="424" y="96"/>
              </a:cxn>
              <a:cxn ang="0">
                <a:pos x="424" y="72"/>
              </a:cxn>
              <a:cxn ang="0">
                <a:pos x="408" y="0"/>
              </a:cxn>
              <a:cxn ang="0">
                <a:pos x="320" y="16"/>
              </a:cxn>
              <a:cxn ang="0">
                <a:pos x="264" y="72"/>
              </a:cxn>
              <a:cxn ang="0">
                <a:pos x="240" y="112"/>
              </a:cxn>
              <a:cxn ang="0">
                <a:pos x="216" y="136"/>
              </a:cxn>
              <a:cxn ang="0">
                <a:pos x="224" y="136"/>
              </a:cxn>
              <a:cxn ang="0">
                <a:pos x="232" y="144"/>
              </a:cxn>
              <a:cxn ang="0">
                <a:pos x="232" y="160"/>
              </a:cxn>
              <a:cxn ang="0">
                <a:pos x="224" y="160"/>
              </a:cxn>
              <a:cxn ang="0">
                <a:pos x="232" y="184"/>
              </a:cxn>
              <a:cxn ang="0">
                <a:pos x="232" y="192"/>
              </a:cxn>
              <a:cxn ang="0">
                <a:pos x="208" y="208"/>
              </a:cxn>
              <a:cxn ang="0">
                <a:pos x="184" y="232"/>
              </a:cxn>
              <a:cxn ang="0">
                <a:pos x="176" y="232"/>
              </a:cxn>
              <a:cxn ang="0">
                <a:pos x="160" y="232"/>
              </a:cxn>
              <a:cxn ang="0">
                <a:pos x="152" y="240"/>
              </a:cxn>
              <a:cxn ang="0">
                <a:pos x="136" y="240"/>
              </a:cxn>
              <a:cxn ang="0">
                <a:pos x="128" y="232"/>
              </a:cxn>
              <a:cxn ang="0">
                <a:pos x="48" y="256"/>
              </a:cxn>
              <a:cxn ang="0">
                <a:pos x="40" y="264"/>
              </a:cxn>
              <a:cxn ang="0">
                <a:pos x="48" y="280"/>
              </a:cxn>
              <a:cxn ang="0">
                <a:pos x="56" y="296"/>
              </a:cxn>
              <a:cxn ang="0">
                <a:pos x="56" y="304"/>
              </a:cxn>
              <a:cxn ang="0">
                <a:pos x="56" y="312"/>
              </a:cxn>
              <a:cxn ang="0">
                <a:pos x="40" y="328"/>
              </a:cxn>
              <a:cxn ang="0">
                <a:pos x="32" y="344"/>
              </a:cxn>
              <a:cxn ang="0">
                <a:pos x="32" y="344"/>
              </a:cxn>
              <a:cxn ang="0">
                <a:pos x="8" y="368"/>
              </a:cxn>
              <a:cxn ang="0">
                <a:pos x="0" y="368"/>
              </a:cxn>
              <a:cxn ang="0">
                <a:pos x="8" y="392"/>
              </a:cxn>
            </a:cxnLst>
            <a:rect l="0" t="0" r="r" b="b"/>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08"/>
                </a:lnTo>
                <a:lnTo>
                  <a:pt x="464" y="432"/>
                </a:lnTo>
                <a:lnTo>
                  <a:pt x="464" y="432"/>
                </a:lnTo>
                <a:lnTo>
                  <a:pt x="472" y="424"/>
                </a:lnTo>
                <a:lnTo>
                  <a:pt x="472" y="424"/>
                </a:lnTo>
                <a:lnTo>
                  <a:pt x="480" y="400"/>
                </a:lnTo>
                <a:lnTo>
                  <a:pt x="480" y="400"/>
                </a:lnTo>
                <a:lnTo>
                  <a:pt x="472" y="392"/>
                </a:lnTo>
                <a:lnTo>
                  <a:pt x="472" y="392"/>
                </a:lnTo>
                <a:lnTo>
                  <a:pt x="488" y="376"/>
                </a:lnTo>
                <a:lnTo>
                  <a:pt x="488" y="376"/>
                </a:lnTo>
                <a:lnTo>
                  <a:pt x="480" y="368"/>
                </a:lnTo>
                <a:lnTo>
                  <a:pt x="480" y="368"/>
                </a:lnTo>
                <a:lnTo>
                  <a:pt x="464" y="296"/>
                </a:lnTo>
                <a:lnTo>
                  <a:pt x="464" y="296"/>
                </a:lnTo>
                <a:lnTo>
                  <a:pt x="464" y="296"/>
                </a:lnTo>
                <a:lnTo>
                  <a:pt x="464" y="296"/>
                </a:lnTo>
                <a:lnTo>
                  <a:pt x="464" y="224"/>
                </a:lnTo>
                <a:lnTo>
                  <a:pt x="464" y="224"/>
                </a:lnTo>
                <a:lnTo>
                  <a:pt x="456" y="200"/>
                </a:lnTo>
                <a:lnTo>
                  <a:pt x="448" y="152"/>
                </a:lnTo>
                <a:lnTo>
                  <a:pt x="448" y="136"/>
                </a:lnTo>
                <a:lnTo>
                  <a:pt x="440" y="136"/>
                </a:lnTo>
                <a:lnTo>
                  <a:pt x="440" y="144"/>
                </a:lnTo>
                <a:lnTo>
                  <a:pt x="440" y="144"/>
                </a:lnTo>
                <a:lnTo>
                  <a:pt x="432" y="136"/>
                </a:lnTo>
                <a:lnTo>
                  <a:pt x="432" y="136"/>
                </a:lnTo>
                <a:lnTo>
                  <a:pt x="424" y="96"/>
                </a:lnTo>
                <a:lnTo>
                  <a:pt x="424" y="72"/>
                </a:lnTo>
                <a:lnTo>
                  <a:pt x="424" y="72"/>
                </a:lnTo>
                <a:lnTo>
                  <a:pt x="416" y="56"/>
                </a:lnTo>
                <a:lnTo>
                  <a:pt x="408" y="0"/>
                </a:lnTo>
                <a:lnTo>
                  <a:pt x="408" y="0"/>
                </a:lnTo>
                <a:lnTo>
                  <a:pt x="320" y="16"/>
                </a:lnTo>
                <a:lnTo>
                  <a:pt x="296" y="24"/>
                </a:lnTo>
                <a:lnTo>
                  <a:pt x="264" y="72"/>
                </a:lnTo>
                <a:lnTo>
                  <a:pt x="248" y="96"/>
                </a:lnTo>
                <a:lnTo>
                  <a:pt x="240" y="112"/>
                </a:lnTo>
                <a:lnTo>
                  <a:pt x="216" y="136"/>
                </a:lnTo>
                <a:lnTo>
                  <a:pt x="216" y="136"/>
                </a:lnTo>
                <a:lnTo>
                  <a:pt x="224" y="136"/>
                </a:lnTo>
                <a:lnTo>
                  <a:pt x="224" y="136"/>
                </a:lnTo>
                <a:lnTo>
                  <a:pt x="232" y="144"/>
                </a:lnTo>
                <a:lnTo>
                  <a:pt x="232" y="144"/>
                </a:lnTo>
                <a:lnTo>
                  <a:pt x="232" y="160"/>
                </a:lnTo>
                <a:lnTo>
                  <a:pt x="232" y="160"/>
                </a:lnTo>
                <a:lnTo>
                  <a:pt x="224" y="160"/>
                </a:lnTo>
                <a:lnTo>
                  <a:pt x="224" y="160"/>
                </a:lnTo>
                <a:lnTo>
                  <a:pt x="232" y="168"/>
                </a:lnTo>
                <a:lnTo>
                  <a:pt x="232" y="184"/>
                </a:lnTo>
                <a:lnTo>
                  <a:pt x="232" y="192"/>
                </a:lnTo>
                <a:lnTo>
                  <a:pt x="232" y="192"/>
                </a:lnTo>
                <a:lnTo>
                  <a:pt x="224" y="192"/>
                </a:lnTo>
                <a:lnTo>
                  <a:pt x="208" y="208"/>
                </a:lnTo>
                <a:lnTo>
                  <a:pt x="200" y="224"/>
                </a:lnTo>
                <a:lnTo>
                  <a:pt x="184" y="232"/>
                </a:lnTo>
                <a:lnTo>
                  <a:pt x="184" y="232"/>
                </a:lnTo>
                <a:lnTo>
                  <a:pt x="176" y="232"/>
                </a:lnTo>
                <a:lnTo>
                  <a:pt x="168" y="232"/>
                </a:lnTo>
                <a:lnTo>
                  <a:pt x="160" y="232"/>
                </a:lnTo>
                <a:lnTo>
                  <a:pt x="152" y="240"/>
                </a:lnTo>
                <a:lnTo>
                  <a:pt x="152" y="240"/>
                </a:lnTo>
                <a:lnTo>
                  <a:pt x="136" y="240"/>
                </a:lnTo>
                <a:lnTo>
                  <a:pt x="136" y="240"/>
                </a:lnTo>
                <a:lnTo>
                  <a:pt x="128" y="232"/>
                </a:lnTo>
                <a:lnTo>
                  <a:pt x="128" y="232"/>
                </a:lnTo>
                <a:lnTo>
                  <a:pt x="80" y="232"/>
                </a:lnTo>
                <a:lnTo>
                  <a:pt x="48" y="256"/>
                </a:lnTo>
                <a:lnTo>
                  <a:pt x="40" y="264"/>
                </a:lnTo>
                <a:lnTo>
                  <a:pt x="40" y="264"/>
                </a:lnTo>
                <a:lnTo>
                  <a:pt x="40" y="272"/>
                </a:lnTo>
                <a:lnTo>
                  <a:pt x="48" y="280"/>
                </a:lnTo>
                <a:lnTo>
                  <a:pt x="56" y="288"/>
                </a:lnTo>
                <a:lnTo>
                  <a:pt x="56" y="296"/>
                </a:lnTo>
                <a:lnTo>
                  <a:pt x="56" y="296"/>
                </a:lnTo>
                <a:lnTo>
                  <a:pt x="56" y="304"/>
                </a:lnTo>
                <a:lnTo>
                  <a:pt x="56" y="312"/>
                </a:lnTo>
                <a:lnTo>
                  <a:pt x="56" y="312"/>
                </a:lnTo>
                <a:lnTo>
                  <a:pt x="48" y="320"/>
                </a:lnTo>
                <a:lnTo>
                  <a:pt x="40" y="328"/>
                </a:lnTo>
                <a:lnTo>
                  <a:pt x="32" y="344"/>
                </a:lnTo>
                <a:lnTo>
                  <a:pt x="32" y="344"/>
                </a:lnTo>
                <a:lnTo>
                  <a:pt x="32" y="344"/>
                </a:lnTo>
                <a:lnTo>
                  <a:pt x="32" y="344"/>
                </a:lnTo>
                <a:lnTo>
                  <a:pt x="24" y="352"/>
                </a:lnTo>
                <a:lnTo>
                  <a:pt x="8" y="368"/>
                </a:lnTo>
                <a:lnTo>
                  <a:pt x="0" y="368"/>
                </a:lnTo>
                <a:lnTo>
                  <a:pt x="0" y="368"/>
                </a:lnTo>
                <a:lnTo>
                  <a:pt x="8" y="392"/>
                </a:lnTo>
                <a:lnTo>
                  <a:pt x="8" y="392"/>
                </a:lnTo>
                <a:lnTo>
                  <a:pt x="112" y="376"/>
                </a:lnTo>
                <a:close/>
              </a:path>
            </a:pathLst>
          </a:custGeom>
          <a:solidFill>
            <a:schemeClr val="bg1"/>
          </a:solidFill>
          <a:ln w="6350" cmpd="sng">
            <a:solidFill>
              <a:srgbClr val="000000"/>
            </a:solidFill>
            <a:round/>
            <a:headEnd/>
            <a:tailEnd/>
          </a:ln>
        </p:spPr>
        <p:txBody>
          <a:bodyPr/>
          <a:lstStyle/>
          <a:p>
            <a:endParaRPr lang="en-US"/>
          </a:p>
        </p:txBody>
      </p:sp>
      <p:sp>
        <p:nvSpPr>
          <p:cNvPr id="7228" name="Freeform 60"/>
          <p:cNvSpPr>
            <a:spLocks/>
          </p:cNvSpPr>
          <p:nvPr/>
        </p:nvSpPr>
        <p:spPr bwMode="auto">
          <a:xfrm>
            <a:off x="6024563" y="2351088"/>
            <a:ext cx="496887" cy="893762"/>
          </a:xfrm>
          <a:custGeom>
            <a:avLst/>
            <a:gdLst/>
            <a:ahLst/>
            <a:cxnLst>
              <a:cxn ang="0">
                <a:pos x="0" y="424"/>
              </a:cxn>
              <a:cxn ang="0">
                <a:pos x="0" y="408"/>
              </a:cxn>
              <a:cxn ang="0">
                <a:pos x="8" y="400"/>
              </a:cxn>
              <a:cxn ang="0">
                <a:pos x="8" y="384"/>
              </a:cxn>
              <a:cxn ang="0">
                <a:pos x="24" y="352"/>
              </a:cxn>
              <a:cxn ang="0">
                <a:pos x="32" y="336"/>
              </a:cxn>
              <a:cxn ang="0">
                <a:pos x="32" y="312"/>
              </a:cxn>
              <a:cxn ang="0">
                <a:pos x="24" y="296"/>
              </a:cxn>
              <a:cxn ang="0">
                <a:pos x="24" y="272"/>
              </a:cxn>
              <a:cxn ang="0">
                <a:pos x="24" y="264"/>
              </a:cxn>
              <a:cxn ang="0">
                <a:pos x="8" y="32"/>
              </a:cxn>
              <a:cxn ang="0">
                <a:pos x="24" y="32"/>
              </a:cxn>
              <a:cxn ang="0">
                <a:pos x="56" y="16"/>
              </a:cxn>
              <a:cxn ang="0">
                <a:pos x="208" y="0"/>
              </a:cxn>
              <a:cxn ang="0">
                <a:pos x="208" y="16"/>
              </a:cxn>
              <a:cxn ang="0">
                <a:pos x="240" y="272"/>
              </a:cxn>
              <a:cxn ang="0">
                <a:pos x="232" y="288"/>
              </a:cxn>
              <a:cxn ang="0">
                <a:pos x="240" y="304"/>
              </a:cxn>
              <a:cxn ang="0">
                <a:pos x="216" y="312"/>
              </a:cxn>
              <a:cxn ang="0">
                <a:pos x="192" y="312"/>
              </a:cxn>
              <a:cxn ang="0">
                <a:pos x="200" y="328"/>
              </a:cxn>
              <a:cxn ang="0">
                <a:pos x="192" y="344"/>
              </a:cxn>
              <a:cxn ang="0">
                <a:pos x="176" y="360"/>
              </a:cxn>
              <a:cxn ang="0">
                <a:pos x="168" y="384"/>
              </a:cxn>
              <a:cxn ang="0">
                <a:pos x="144" y="392"/>
              </a:cxn>
              <a:cxn ang="0">
                <a:pos x="136" y="376"/>
              </a:cxn>
              <a:cxn ang="0">
                <a:pos x="120" y="400"/>
              </a:cxn>
              <a:cxn ang="0">
                <a:pos x="112" y="416"/>
              </a:cxn>
              <a:cxn ang="0">
                <a:pos x="104" y="400"/>
              </a:cxn>
              <a:cxn ang="0">
                <a:pos x="80" y="416"/>
              </a:cxn>
              <a:cxn ang="0">
                <a:pos x="72" y="424"/>
              </a:cxn>
              <a:cxn ang="0">
                <a:pos x="48" y="408"/>
              </a:cxn>
              <a:cxn ang="0">
                <a:pos x="40" y="416"/>
              </a:cxn>
              <a:cxn ang="0">
                <a:pos x="40" y="408"/>
              </a:cxn>
              <a:cxn ang="0">
                <a:pos x="40" y="424"/>
              </a:cxn>
              <a:cxn ang="0">
                <a:pos x="32" y="424"/>
              </a:cxn>
              <a:cxn ang="0">
                <a:pos x="24" y="416"/>
              </a:cxn>
              <a:cxn ang="0">
                <a:pos x="8" y="416"/>
              </a:cxn>
              <a:cxn ang="0">
                <a:pos x="8" y="416"/>
              </a:cxn>
              <a:cxn ang="0">
                <a:pos x="8" y="432"/>
              </a:cxn>
              <a:cxn ang="0">
                <a:pos x="8" y="432"/>
              </a:cxn>
            </a:cxnLst>
            <a:rect l="0" t="0" r="r" b="b"/>
            <a:pathLst>
              <a:path w="240" h="432">
                <a:moveTo>
                  <a:pt x="0" y="424"/>
                </a:moveTo>
                <a:lnTo>
                  <a:pt x="0" y="424"/>
                </a:lnTo>
                <a:lnTo>
                  <a:pt x="0" y="416"/>
                </a:lnTo>
                <a:lnTo>
                  <a:pt x="0" y="408"/>
                </a:lnTo>
                <a:lnTo>
                  <a:pt x="8" y="408"/>
                </a:lnTo>
                <a:lnTo>
                  <a:pt x="8" y="400"/>
                </a:lnTo>
                <a:lnTo>
                  <a:pt x="8" y="384"/>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72"/>
                </a:lnTo>
                <a:lnTo>
                  <a:pt x="24" y="264"/>
                </a:lnTo>
                <a:lnTo>
                  <a:pt x="8" y="24"/>
                </a:lnTo>
                <a:lnTo>
                  <a:pt x="8" y="32"/>
                </a:lnTo>
                <a:lnTo>
                  <a:pt x="8" y="40"/>
                </a:lnTo>
                <a:lnTo>
                  <a:pt x="24" y="32"/>
                </a:lnTo>
                <a:lnTo>
                  <a:pt x="40" y="32"/>
                </a:lnTo>
                <a:lnTo>
                  <a:pt x="56" y="16"/>
                </a:lnTo>
                <a:lnTo>
                  <a:pt x="56" y="16"/>
                </a:lnTo>
                <a:lnTo>
                  <a:pt x="208" y="0"/>
                </a:lnTo>
                <a:lnTo>
                  <a:pt x="208" y="0"/>
                </a:lnTo>
                <a:lnTo>
                  <a:pt x="208" y="16"/>
                </a:lnTo>
                <a:lnTo>
                  <a:pt x="240" y="272"/>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16"/>
                </a:lnTo>
                <a:lnTo>
                  <a:pt x="40" y="408"/>
                </a:lnTo>
                <a:lnTo>
                  <a:pt x="40" y="408"/>
                </a:lnTo>
                <a:lnTo>
                  <a:pt x="40" y="416"/>
                </a:lnTo>
                <a:lnTo>
                  <a:pt x="40" y="424"/>
                </a:lnTo>
                <a:lnTo>
                  <a:pt x="32" y="424"/>
                </a:lnTo>
                <a:lnTo>
                  <a:pt x="32" y="424"/>
                </a:lnTo>
                <a:lnTo>
                  <a:pt x="32" y="424"/>
                </a:lnTo>
                <a:lnTo>
                  <a:pt x="24" y="416"/>
                </a:lnTo>
                <a:lnTo>
                  <a:pt x="16" y="416"/>
                </a:lnTo>
                <a:lnTo>
                  <a:pt x="8" y="416"/>
                </a:lnTo>
                <a:lnTo>
                  <a:pt x="8" y="416"/>
                </a:lnTo>
                <a:lnTo>
                  <a:pt x="8" y="416"/>
                </a:lnTo>
                <a:lnTo>
                  <a:pt x="8" y="424"/>
                </a:lnTo>
                <a:lnTo>
                  <a:pt x="8" y="432"/>
                </a:lnTo>
                <a:lnTo>
                  <a:pt x="8" y="432"/>
                </a:lnTo>
                <a:lnTo>
                  <a:pt x="8" y="432"/>
                </a:lnTo>
                <a:lnTo>
                  <a:pt x="0" y="424"/>
                </a:lnTo>
                <a:close/>
              </a:path>
            </a:pathLst>
          </a:custGeom>
          <a:solidFill>
            <a:schemeClr val="accent1">
              <a:lumMod val="20000"/>
              <a:lumOff val="80000"/>
            </a:schemeClr>
          </a:solidFill>
          <a:ln w="6350" cmpd="sng">
            <a:solidFill>
              <a:srgbClr val="000000"/>
            </a:solidFill>
            <a:round/>
            <a:headEnd/>
            <a:tailEnd/>
          </a:ln>
        </p:spPr>
        <p:txBody>
          <a:bodyPr/>
          <a:lstStyle/>
          <a:p>
            <a:endParaRPr lang="en-US"/>
          </a:p>
        </p:txBody>
      </p:sp>
      <p:sp>
        <p:nvSpPr>
          <p:cNvPr id="7229" name="Freeform 61"/>
          <p:cNvSpPr>
            <a:spLocks/>
          </p:cNvSpPr>
          <p:nvPr/>
        </p:nvSpPr>
        <p:spPr bwMode="auto">
          <a:xfrm>
            <a:off x="7100888" y="2052638"/>
            <a:ext cx="958850" cy="628650"/>
          </a:xfrm>
          <a:custGeom>
            <a:avLst/>
            <a:gdLst/>
            <a:ahLst/>
            <a:cxnLst>
              <a:cxn ang="0">
                <a:pos x="120" y="288"/>
              </a:cxn>
              <a:cxn ang="0">
                <a:pos x="400" y="240"/>
              </a:cxn>
              <a:cxn ang="0">
                <a:pos x="400" y="240"/>
              </a:cxn>
              <a:cxn ang="0">
                <a:pos x="400" y="216"/>
              </a:cxn>
              <a:cxn ang="0">
                <a:pos x="416" y="216"/>
              </a:cxn>
              <a:cxn ang="0">
                <a:pos x="424" y="224"/>
              </a:cxn>
              <a:cxn ang="0">
                <a:pos x="424" y="224"/>
              </a:cxn>
              <a:cxn ang="0">
                <a:pos x="440" y="208"/>
              </a:cxn>
              <a:cxn ang="0">
                <a:pos x="440" y="208"/>
              </a:cxn>
              <a:cxn ang="0">
                <a:pos x="440" y="200"/>
              </a:cxn>
              <a:cxn ang="0">
                <a:pos x="456" y="184"/>
              </a:cxn>
              <a:cxn ang="0">
                <a:pos x="464" y="176"/>
              </a:cxn>
              <a:cxn ang="0">
                <a:pos x="464" y="176"/>
              </a:cxn>
              <a:cxn ang="0">
                <a:pos x="464" y="168"/>
              </a:cxn>
              <a:cxn ang="0">
                <a:pos x="464" y="168"/>
              </a:cxn>
              <a:cxn ang="0">
                <a:pos x="432" y="144"/>
              </a:cxn>
              <a:cxn ang="0">
                <a:pos x="416" y="136"/>
              </a:cxn>
              <a:cxn ang="0">
                <a:pos x="416" y="120"/>
              </a:cxn>
              <a:cxn ang="0">
                <a:pos x="424" y="120"/>
              </a:cxn>
              <a:cxn ang="0">
                <a:pos x="424" y="112"/>
              </a:cxn>
              <a:cxn ang="0">
                <a:pos x="424" y="112"/>
              </a:cxn>
              <a:cxn ang="0">
                <a:pos x="416" y="96"/>
              </a:cxn>
              <a:cxn ang="0">
                <a:pos x="416" y="96"/>
              </a:cxn>
              <a:cxn ang="0">
                <a:pos x="432" y="80"/>
              </a:cxn>
              <a:cxn ang="0">
                <a:pos x="432" y="80"/>
              </a:cxn>
              <a:cxn ang="0">
                <a:pos x="432" y="64"/>
              </a:cxn>
              <a:cxn ang="0">
                <a:pos x="440" y="56"/>
              </a:cxn>
              <a:cxn ang="0">
                <a:pos x="440" y="56"/>
              </a:cxn>
              <a:cxn ang="0">
                <a:pos x="424" y="48"/>
              </a:cxn>
              <a:cxn ang="0">
                <a:pos x="416" y="48"/>
              </a:cxn>
              <a:cxn ang="0">
                <a:pos x="408" y="40"/>
              </a:cxn>
              <a:cxn ang="0">
                <a:pos x="408" y="24"/>
              </a:cxn>
              <a:cxn ang="0">
                <a:pos x="400" y="16"/>
              </a:cxn>
              <a:cxn ang="0">
                <a:pos x="392" y="16"/>
              </a:cxn>
              <a:cxn ang="0">
                <a:pos x="384" y="0"/>
              </a:cxn>
              <a:cxn ang="0">
                <a:pos x="376" y="0"/>
              </a:cxn>
              <a:cxn ang="0">
                <a:pos x="328" y="8"/>
              </a:cxn>
              <a:cxn ang="0">
                <a:pos x="216" y="32"/>
              </a:cxn>
              <a:cxn ang="0">
                <a:pos x="96" y="56"/>
              </a:cxn>
              <a:cxn ang="0">
                <a:pos x="56" y="64"/>
              </a:cxn>
              <a:cxn ang="0">
                <a:pos x="56" y="64"/>
              </a:cxn>
              <a:cxn ang="0">
                <a:pos x="48" y="40"/>
              </a:cxn>
              <a:cxn ang="0">
                <a:pos x="48" y="40"/>
              </a:cxn>
              <a:cxn ang="0">
                <a:pos x="40" y="48"/>
              </a:cxn>
              <a:cxn ang="0">
                <a:pos x="16" y="72"/>
              </a:cxn>
              <a:cxn ang="0">
                <a:pos x="0" y="80"/>
              </a:cxn>
              <a:cxn ang="0">
                <a:pos x="0" y="80"/>
              </a:cxn>
              <a:cxn ang="0">
                <a:pos x="24" y="216"/>
              </a:cxn>
              <a:cxn ang="0">
                <a:pos x="40" y="304"/>
              </a:cxn>
              <a:cxn ang="0">
                <a:pos x="40" y="304"/>
              </a:cxn>
              <a:cxn ang="0">
                <a:pos x="120" y="288"/>
              </a:cxn>
            </a:cxnLst>
            <a:rect l="0" t="0" r="r" b="b"/>
            <a:pathLst>
              <a:path w="464" h="304">
                <a:moveTo>
                  <a:pt x="120" y="288"/>
                </a:moveTo>
                <a:lnTo>
                  <a:pt x="400" y="240"/>
                </a:lnTo>
                <a:lnTo>
                  <a:pt x="400" y="240"/>
                </a:lnTo>
                <a:lnTo>
                  <a:pt x="400" y="216"/>
                </a:lnTo>
                <a:lnTo>
                  <a:pt x="416" y="216"/>
                </a:lnTo>
                <a:lnTo>
                  <a:pt x="424" y="224"/>
                </a:lnTo>
                <a:lnTo>
                  <a:pt x="424" y="224"/>
                </a:lnTo>
                <a:lnTo>
                  <a:pt x="440" y="208"/>
                </a:lnTo>
                <a:lnTo>
                  <a:pt x="440" y="208"/>
                </a:lnTo>
                <a:lnTo>
                  <a:pt x="440" y="200"/>
                </a:lnTo>
                <a:lnTo>
                  <a:pt x="456" y="184"/>
                </a:lnTo>
                <a:lnTo>
                  <a:pt x="464" y="176"/>
                </a:lnTo>
                <a:lnTo>
                  <a:pt x="464" y="176"/>
                </a:lnTo>
                <a:lnTo>
                  <a:pt x="464" y="168"/>
                </a:lnTo>
                <a:lnTo>
                  <a:pt x="464" y="168"/>
                </a:lnTo>
                <a:lnTo>
                  <a:pt x="432" y="144"/>
                </a:lnTo>
                <a:lnTo>
                  <a:pt x="416" y="136"/>
                </a:lnTo>
                <a:lnTo>
                  <a:pt x="416" y="120"/>
                </a:lnTo>
                <a:lnTo>
                  <a:pt x="424" y="120"/>
                </a:lnTo>
                <a:lnTo>
                  <a:pt x="424" y="112"/>
                </a:lnTo>
                <a:lnTo>
                  <a:pt x="424" y="112"/>
                </a:lnTo>
                <a:lnTo>
                  <a:pt x="416" y="96"/>
                </a:lnTo>
                <a:lnTo>
                  <a:pt x="416" y="96"/>
                </a:lnTo>
                <a:lnTo>
                  <a:pt x="432" y="80"/>
                </a:lnTo>
                <a:lnTo>
                  <a:pt x="432" y="80"/>
                </a:lnTo>
                <a:lnTo>
                  <a:pt x="432" y="64"/>
                </a:lnTo>
                <a:lnTo>
                  <a:pt x="440" y="56"/>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56" y="64"/>
                </a:lnTo>
                <a:lnTo>
                  <a:pt x="48" y="40"/>
                </a:lnTo>
                <a:lnTo>
                  <a:pt x="48" y="40"/>
                </a:lnTo>
                <a:lnTo>
                  <a:pt x="40" y="48"/>
                </a:lnTo>
                <a:lnTo>
                  <a:pt x="16" y="72"/>
                </a:lnTo>
                <a:lnTo>
                  <a:pt x="0" y="80"/>
                </a:lnTo>
                <a:lnTo>
                  <a:pt x="0" y="80"/>
                </a:lnTo>
                <a:lnTo>
                  <a:pt x="24" y="216"/>
                </a:lnTo>
                <a:lnTo>
                  <a:pt x="40" y="304"/>
                </a:lnTo>
                <a:lnTo>
                  <a:pt x="40" y="304"/>
                </a:lnTo>
                <a:lnTo>
                  <a:pt x="120" y="288"/>
                </a:lnTo>
                <a:close/>
              </a:path>
            </a:pathLst>
          </a:custGeom>
          <a:solidFill>
            <a:schemeClr val="bg1"/>
          </a:solidFill>
          <a:ln w="6350" cmpd="sng">
            <a:solidFill>
              <a:srgbClr val="000000"/>
            </a:solidFill>
            <a:round/>
            <a:headEnd/>
            <a:tailEnd/>
          </a:ln>
        </p:spPr>
        <p:txBody>
          <a:bodyPr/>
          <a:lstStyle/>
          <a:p>
            <a:endParaRPr lang="en-US"/>
          </a:p>
        </p:txBody>
      </p:sp>
      <p:sp>
        <p:nvSpPr>
          <p:cNvPr id="7230" name="Freeform 62"/>
          <p:cNvSpPr>
            <a:spLocks/>
          </p:cNvSpPr>
          <p:nvPr/>
        </p:nvSpPr>
        <p:spPr bwMode="auto">
          <a:xfrm>
            <a:off x="8043863" y="1308100"/>
            <a:ext cx="265112" cy="530225"/>
          </a:xfrm>
          <a:custGeom>
            <a:avLst/>
            <a:gdLst/>
            <a:ahLst/>
            <a:cxnLst>
              <a:cxn ang="0">
                <a:pos x="48" y="232"/>
              </a:cxn>
              <a:cxn ang="0">
                <a:pos x="40" y="184"/>
              </a:cxn>
              <a:cxn ang="0">
                <a:pos x="40" y="168"/>
              </a:cxn>
              <a:cxn ang="0">
                <a:pos x="32" y="168"/>
              </a:cxn>
              <a:cxn ang="0">
                <a:pos x="32" y="176"/>
              </a:cxn>
              <a:cxn ang="0">
                <a:pos x="32" y="176"/>
              </a:cxn>
              <a:cxn ang="0">
                <a:pos x="24" y="168"/>
              </a:cxn>
              <a:cxn ang="0">
                <a:pos x="24" y="168"/>
              </a:cxn>
              <a:cxn ang="0">
                <a:pos x="16" y="128"/>
              </a:cxn>
              <a:cxn ang="0">
                <a:pos x="16" y="104"/>
              </a:cxn>
              <a:cxn ang="0">
                <a:pos x="16" y="104"/>
              </a:cxn>
              <a:cxn ang="0">
                <a:pos x="8" y="88"/>
              </a:cxn>
              <a:cxn ang="0">
                <a:pos x="0" y="32"/>
              </a:cxn>
              <a:cxn ang="0">
                <a:pos x="0" y="32"/>
              </a:cxn>
              <a:cxn ang="0">
                <a:pos x="128" y="0"/>
              </a:cxn>
              <a:cxn ang="0">
                <a:pos x="128" y="0"/>
              </a:cxn>
              <a:cxn ang="0">
                <a:pos x="128" y="8"/>
              </a:cxn>
              <a:cxn ang="0">
                <a:pos x="128" y="8"/>
              </a:cxn>
              <a:cxn ang="0">
                <a:pos x="128" y="16"/>
              </a:cxn>
              <a:cxn ang="0">
                <a:pos x="120" y="24"/>
              </a:cxn>
              <a:cxn ang="0">
                <a:pos x="120" y="24"/>
              </a:cxn>
              <a:cxn ang="0">
                <a:pos x="128" y="32"/>
              </a:cxn>
              <a:cxn ang="0">
                <a:pos x="128" y="56"/>
              </a:cxn>
              <a:cxn ang="0">
                <a:pos x="128" y="64"/>
              </a:cxn>
              <a:cxn ang="0">
                <a:pos x="112" y="72"/>
              </a:cxn>
              <a:cxn ang="0">
                <a:pos x="112" y="72"/>
              </a:cxn>
              <a:cxn ang="0">
                <a:pos x="112" y="72"/>
              </a:cxn>
              <a:cxn ang="0">
                <a:pos x="112" y="72"/>
              </a:cxn>
              <a:cxn ang="0">
                <a:pos x="104" y="80"/>
              </a:cxn>
              <a:cxn ang="0">
                <a:pos x="104" y="80"/>
              </a:cxn>
              <a:cxn ang="0">
                <a:pos x="112" y="88"/>
              </a:cxn>
              <a:cxn ang="0">
                <a:pos x="112" y="104"/>
              </a:cxn>
              <a:cxn ang="0">
                <a:pos x="112" y="128"/>
              </a:cxn>
              <a:cxn ang="0">
                <a:pos x="104" y="136"/>
              </a:cxn>
              <a:cxn ang="0">
                <a:pos x="104" y="144"/>
              </a:cxn>
              <a:cxn ang="0">
                <a:pos x="104" y="152"/>
              </a:cxn>
              <a:cxn ang="0">
                <a:pos x="96" y="160"/>
              </a:cxn>
              <a:cxn ang="0">
                <a:pos x="96" y="176"/>
              </a:cxn>
              <a:cxn ang="0">
                <a:pos x="104" y="184"/>
              </a:cxn>
              <a:cxn ang="0">
                <a:pos x="104" y="192"/>
              </a:cxn>
              <a:cxn ang="0">
                <a:pos x="112" y="208"/>
              </a:cxn>
              <a:cxn ang="0">
                <a:pos x="112" y="216"/>
              </a:cxn>
              <a:cxn ang="0">
                <a:pos x="104" y="224"/>
              </a:cxn>
              <a:cxn ang="0">
                <a:pos x="104" y="240"/>
              </a:cxn>
              <a:cxn ang="0">
                <a:pos x="112" y="240"/>
              </a:cxn>
              <a:cxn ang="0">
                <a:pos x="112" y="240"/>
              </a:cxn>
              <a:cxn ang="0">
                <a:pos x="56" y="256"/>
              </a:cxn>
              <a:cxn ang="0">
                <a:pos x="56" y="256"/>
              </a:cxn>
              <a:cxn ang="0">
                <a:pos x="48" y="232"/>
              </a:cxn>
            </a:cxnLst>
            <a:rect l="0" t="0" r="r" b="b"/>
            <a:pathLst>
              <a:path w="128" h="256">
                <a:moveTo>
                  <a:pt x="48" y="232"/>
                </a:moveTo>
                <a:lnTo>
                  <a:pt x="40" y="184"/>
                </a:lnTo>
                <a:lnTo>
                  <a:pt x="40" y="168"/>
                </a:lnTo>
                <a:lnTo>
                  <a:pt x="32" y="168"/>
                </a:lnTo>
                <a:lnTo>
                  <a:pt x="32" y="176"/>
                </a:lnTo>
                <a:lnTo>
                  <a:pt x="32" y="176"/>
                </a:lnTo>
                <a:lnTo>
                  <a:pt x="24" y="168"/>
                </a:lnTo>
                <a:lnTo>
                  <a:pt x="24" y="168"/>
                </a:lnTo>
                <a:lnTo>
                  <a:pt x="16" y="128"/>
                </a:lnTo>
                <a:lnTo>
                  <a:pt x="16" y="104"/>
                </a:lnTo>
                <a:lnTo>
                  <a:pt x="16" y="104"/>
                </a:lnTo>
                <a:lnTo>
                  <a:pt x="8" y="88"/>
                </a:lnTo>
                <a:lnTo>
                  <a:pt x="0" y="32"/>
                </a:lnTo>
                <a:lnTo>
                  <a:pt x="0" y="32"/>
                </a:lnTo>
                <a:lnTo>
                  <a:pt x="128" y="0"/>
                </a:lnTo>
                <a:lnTo>
                  <a:pt x="128" y="0"/>
                </a:lnTo>
                <a:lnTo>
                  <a:pt x="128" y="8"/>
                </a:lnTo>
                <a:lnTo>
                  <a:pt x="128" y="8"/>
                </a:lnTo>
                <a:lnTo>
                  <a:pt x="128" y="16"/>
                </a:lnTo>
                <a:lnTo>
                  <a:pt x="120" y="24"/>
                </a:lnTo>
                <a:lnTo>
                  <a:pt x="120" y="24"/>
                </a:lnTo>
                <a:lnTo>
                  <a:pt x="128" y="32"/>
                </a:lnTo>
                <a:lnTo>
                  <a:pt x="128" y="56"/>
                </a:lnTo>
                <a:lnTo>
                  <a:pt x="128" y="64"/>
                </a:lnTo>
                <a:lnTo>
                  <a:pt x="112" y="72"/>
                </a:lnTo>
                <a:lnTo>
                  <a:pt x="112" y="72"/>
                </a:lnTo>
                <a:lnTo>
                  <a:pt x="112" y="72"/>
                </a:lnTo>
                <a:lnTo>
                  <a:pt x="112" y="72"/>
                </a:lnTo>
                <a:lnTo>
                  <a:pt x="104" y="80"/>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112" y="240"/>
                </a:lnTo>
                <a:lnTo>
                  <a:pt x="56" y="256"/>
                </a:lnTo>
                <a:lnTo>
                  <a:pt x="56" y="256"/>
                </a:lnTo>
                <a:lnTo>
                  <a:pt x="48" y="232"/>
                </a:lnTo>
                <a:close/>
              </a:path>
            </a:pathLst>
          </a:custGeom>
          <a:solidFill>
            <a:schemeClr val="bg1"/>
          </a:solidFill>
          <a:ln w="6350" cmpd="sng">
            <a:solidFill>
              <a:srgbClr val="000000"/>
            </a:solidFill>
            <a:round/>
            <a:headEnd/>
            <a:tailEnd/>
          </a:ln>
        </p:spPr>
        <p:txBody>
          <a:bodyPr/>
          <a:lstStyle/>
          <a:p>
            <a:endParaRPr lang="en-US"/>
          </a:p>
        </p:txBody>
      </p:sp>
      <p:sp>
        <p:nvSpPr>
          <p:cNvPr id="7231" name="Freeform 63"/>
          <p:cNvSpPr>
            <a:spLocks/>
          </p:cNvSpPr>
          <p:nvPr/>
        </p:nvSpPr>
        <p:spPr bwMode="auto">
          <a:xfrm>
            <a:off x="5280025" y="895350"/>
            <a:ext cx="1141413" cy="528638"/>
          </a:xfrm>
          <a:custGeom>
            <a:avLst/>
            <a:gdLst/>
            <a:ahLst/>
            <a:cxnLst>
              <a:cxn ang="0">
                <a:pos x="520" y="232"/>
              </a:cxn>
              <a:cxn ang="0">
                <a:pos x="496" y="232"/>
              </a:cxn>
              <a:cxn ang="0">
                <a:pos x="496" y="200"/>
              </a:cxn>
              <a:cxn ang="0">
                <a:pos x="432" y="216"/>
              </a:cxn>
              <a:cxn ang="0">
                <a:pos x="384" y="248"/>
              </a:cxn>
              <a:cxn ang="0">
                <a:pos x="368" y="248"/>
              </a:cxn>
              <a:cxn ang="0">
                <a:pos x="360" y="240"/>
              </a:cxn>
              <a:cxn ang="0">
                <a:pos x="336" y="248"/>
              </a:cxn>
              <a:cxn ang="0">
                <a:pos x="320" y="232"/>
              </a:cxn>
              <a:cxn ang="0">
                <a:pos x="272" y="216"/>
              </a:cxn>
              <a:cxn ang="0">
                <a:pos x="272" y="208"/>
              </a:cxn>
              <a:cxn ang="0">
                <a:pos x="256" y="224"/>
              </a:cxn>
              <a:cxn ang="0">
                <a:pos x="248" y="200"/>
              </a:cxn>
              <a:cxn ang="0">
                <a:pos x="256" y="192"/>
              </a:cxn>
              <a:cxn ang="0">
                <a:pos x="256" y="192"/>
              </a:cxn>
              <a:cxn ang="0">
                <a:pos x="264" y="192"/>
              </a:cxn>
              <a:cxn ang="0">
                <a:pos x="288" y="168"/>
              </a:cxn>
              <a:cxn ang="0">
                <a:pos x="296" y="160"/>
              </a:cxn>
              <a:cxn ang="0">
                <a:pos x="272" y="152"/>
              </a:cxn>
              <a:cxn ang="0">
                <a:pos x="232" y="176"/>
              </a:cxn>
              <a:cxn ang="0">
                <a:pos x="192" y="224"/>
              </a:cxn>
              <a:cxn ang="0">
                <a:pos x="160" y="232"/>
              </a:cxn>
              <a:cxn ang="0">
                <a:pos x="120" y="256"/>
              </a:cxn>
              <a:cxn ang="0">
                <a:pos x="88" y="256"/>
              </a:cxn>
              <a:cxn ang="0">
                <a:pos x="88" y="248"/>
              </a:cxn>
              <a:cxn ang="0">
                <a:pos x="96" y="224"/>
              </a:cxn>
              <a:cxn ang="0">
                <a:pos x="56" y="232"/>
              </a:cxn>
              <a:cxn ang="0">
                <a:pos x="32" y="240"/>
              </a:cxn>
              <a:cxn ang="0">
                <a:pos x="0" y="240"/>
              </a:cxn>
              <a:cxn ang="0">
                <a:pos x="72" y="160"/>
              </a:cxn>
              <a:cxn ang="0">
                <a:pos x="168" y="104"/>
              </a:cxn>
              <a:cxn ang="0">
                <a:pos x="192" y="64"/>
              </a:cxn>
              <a:cxn ang="0">
                <a:pos x="216" y="56"/>
              </a:cxn>
              <a:cxn ang="0">
                <a:pos x="216" y="72"/>
              </a:cxn>
              <a:cxn ang="0">
                <a:pos x="240" y="32"/>
              </a:cxn>
              <a:cxn ang="0">
                <a:pos x="240" y="48"/>
              </a:cxn>
              <a:cxn ang="0">
                <a:pos x="256" y="32"/>
              </a:cxn>
              <a:cxn ang="0">
                <a:pos x="248" y="8"/>
              </a:cxn>
              <a:cxn ang="0">
                <a:pos x="280" y="8"/>
              </a:cxn>
              <a:cxn ang="0">
                <a:pos x="352" y="8"/>
              </a:cxn>
              <a:cxn ang="0">
                <a:pos x="392" y="64"/>
              </a:cxn>
              <a:cxn ang="0">
                <a:pos x="472" y="80"/>
              </a:cxn>
              <a:cxn ang="0">
                <a:pos x="488" y="80"/>
              </a:cxn>
              <a:cxn ang="0">
                <a:pos x="504" y="136"/>
              </a:cxn>
              <a:cxn ang="0">
                <a:pos x="504" y="184"/>
              </a:cxn>
              <a:cxn ang="0">
                <a:pos x="536" y="184"/>
              </a:cxn>
              <a:cxn ang="0">
                <a:pos x="536" y="200"/>
              </a:cxn>
              <a:cxn ang="0">
                <a:pos x="536" y="224"/>
              </a:cxn>
              <a:cxn ang="0">
                <a:pos x="536" y="232"/>
              </a:cxn>
            </a:cxnLst>
            <a:rect l="0" t="0" r="r" b="b"/>
            <a:pathLst>
              <a:path w="552" h="256">
                <a:moveTo>
                  <a:pt x="536" y="232"/>
                </a:moveTo>
                <a:lnTo>
                  <a:pt x="528" y="232"/>
                </a:lnTo>
                <a:lnTo>
                  <a:pt x="520" y="232"/>
                </a:lnTo>
                <a:lnTo>
                  <a:pt x="520" y="232"/>
                </a:lnTo>
                <a:lnTo>
                  <a:pt x="512" y="232"/>
                </a:lnTo>
                <a:lnTo>
                  <a:pt x="512" y="232"/>
                </a:lnTo>
                <a:lnTo>
                  <a:pt x="496" y="232"/>
                </a:lnTo>
                <a:lnTo>
                  <a:pt x="496" y="232"/>
                </a:lnTo>
                <a:lnTo>
                  <a:pt x="496" y="224"/>
                </a:lnTo>
                <a:lnTo>
                  <a:pt x="496" y="208"/>
                </a:lnTo>
                <a:lnTo>
                  <a:pt x="496" y="208"/>
                </a:lnTo>
                <a:lnTo>
                  <a:pt x="496" y="200"/>
                </a:lnTo>
                <a:lnTo>
                  <a:pt x="496" y="200"/>
                </a:lnTo>
                <a:lnTo>
                  <a:pt x="480" y="208"/>
                </a:lnTo>
                <a:lnTo>
                  <a:pt x="464" y="216"/>
                </a:lnTo>
                <a:lnTo>
                  <a:pt x="432" y="216"/>
                </a:lnTo>
                <a:lnTo>
                  <a:pt x="416" y="216"/>
                </a:lnTo>
                <a:lnTo>
                  <a:pt x="416" y="216"/>
                </a:lnTo>
                <a:lnTo>
                  <a:pt x="384" y="248"/>
                </a:lnTo>
                <a:lnTo>
                  <a:pt x="384" y="248"/>
                </a:lnTo>
                <a:lnTo>
                  <a:pt x="384" y="248"/>
                </a:lnTo>
                <a:lnTo>
                  <a:pt x="384" y="248"/>
                </a:lnTo>
                <a:lnTo>
                  <a:pt x="376" y="248"/>
                </a:lnTo>
                <a:lnTo>
                  <a:pt x="368" y="248"/>
                </a:lnTo>
                <a:lnTo>
                  <a:pt x="368" y="248"/>
                </a:lnTo>
                <a:lnTo>
                  <a:pt x="368" y="248"/>
                </a:lnTo>
                <a:lnTo>
                  <a:pt x="368" y="240"/>
                </a:lnTo>
                <a:lnTo>
                  <a:pt x="360" y="240"/>
                </a:lnTo>
                <a:lnTo>
                  <a:pt x="352" y="240"/>
                </a:lnTo>
                <a:lnTo>
                  <a:pt x="352" y="248"/>
                </a:lnTo>
                <a:lnTo>
                  <a:pt x="352" y="248"/>
                </a:lnTo>
                <a:lnTo>
                  <a:pt x="336" y="248"/>
                </a:lnTo>
                <a:lnTo>
                  <a:pt x="336" y="248"/>
                </a:lnTo>
                <a:lnTo>
                  <a:pt x="328" y="240"/>
                </a:lnTo>
                <a:lnTo>
                  <a:pt x="328" y="232"/>
                </a:lnTo>
                <a:lnTo>
                  <a:pt x="320" y="232"/>
                </a:lnTo>
                <a:lnTo>
                  <a:pt x="304" y="208"/>
                </a:lnTo>
                <a:lnTo>
                  <a:pt x="288" y="208"/>
                </a:lnTo>
                <a:lnTo>
                  <a:pt x="272" y="216"/>
                </a:lnTo>
                <a:lnTo>
                  <a:pt x="272" y="216"/>
                </a:lnTo>
                <a:lnTo>
                  <a:pt x="272" y="216"/>
                </a:lnTo>
                <a:lnTo>
                  <a:pt x="272" y="208"/>
                </a:lnTo>
                <a:lnTo>
                  <a:pt x="272" y="208"/>
                </a:lnTo>
                <a:lnTo>
                  <a:pt x="272" y="208"/>
                </a:lnTo>
                <a:lnTo>
                  <a:pt x="264" y="208"/>
                </a:lnTo>
                <a:lnTo>
                  <a:pt x="256" y="224"/>
                </a:lnTo>
                <a:lnTo>
                  <a:pt x="256" y="224"/>
                </a:lnTo>
                <a:lnTo>
                  <a:pt x="256" y="224"/>
                </a:lnTo>
                <a:lnTo>
                  <a:pt x="256" y="200"/>
                </a:lnTo>
                <a:lnTo>
                  <a:pt x="256" y="208"/>
                </a:lnTo>
                <a:lnTo>
                  <a:pt x="248" y="208"/>
                </a:lnTo>
                <a:lnTo>
                  <a:pt x="248" y="200"/>
                </a:lnTo>
                <a:lnTo>
                  <a:pt x="248" y="200"/>
                </a:lnTo>
                <a:lnTo>
                  <a:pt x="248" y="192"/>
                </a:lnTo>
                <a:lnTo>
                  <a:pt x="256" y="192"/>
                </a:lnTo>
                <a:lnTo>
                  <a:pt x="256" y="192"/>
                </a:lnTo>
                <a:lnTo>
                  <a:pt x="256" y="192"/>
                </a:lnTo>
                <a:lnTo>
                  <a:pt x="256" y="192"/>
                </a:lnTo>
                <a:lnTo>
                  <a:pt x="256" y="192"/>
                </a:lnTo>
                <a:lnTo>
                  <a:pt x="256" y="192"/>
                </a:lnTo>
                <a:lnTo>
                  <a:pt x="256" y="200"/>
                </a:lnTo>
                <a:lnTo>
                  <a:pt x="256" y="200"/>
                </a:lnTo>
                <a:lnTo>
                  <a:pt x="256" y="200"/>
                </a:lnTo>
                <a:lnTo>
                  <a:pt x="264" y="192"/>
                </a:lnTo>
                <a:lnTo>
                  <a:pt x="264" y="184"/>
                </a:lnTo>
                <a:lnTo>
                  <a:pt x="272" y="184"/>
                </a:lnTo>
                <a:lnTo>
                  <a:pt x="272" y="184"/>
                </a:lnTo>
                <a:lnTo>
                  <a:pt x="288" y="168"/>
                </a:lnTo>
                <a:lnTo>
                  <a:pt x="288" y="160"/>
                </a:lnTo>
                <a:lnTo>
                  <a:pt x="288" y="160"/>
                </a:lnTo>
                <a:lnTo>
                  <a:pt x="288" y="160"/>
                </a:lnTo>
                <a:lnTo>
                  <a:pt x="296" y="160"/>
                </a:lnTo>
                <a:lnTo>
                  <a:pt x="296" y="160"/>
                </a:lnTo>
                <a:lnTo>
                  <a:pt x="304" y="152"/>
                </a:lnTo>
                <a:lnTo>
                  <a:pt x="296" y="152"/>
                </a:lnTo>
                <a:lnTo>
                  <a:pt x="272" y="152"/>
                </a:lnTo>
                <a:lnTo>
                  <a:pt x="248" y="168"/>
                </a:lnTo>
                <a:lnTo>
                  <a:pt x="240" y="176"/>
                </a:lnTo>
                <a:lnTo>
                  <a:pt x="240" y="176"/>
                </a:lnTo>
                <a:lnTo>
                  <a:pt x="232" y="176"/>
                </a:lnTo>
                <a:lnTo>
                  <a:pt x="216" y="208"/>
                </a:lnTo>
                <a:lnTo>
                  <a:pt x="216" y="208"/>
                </a:lnTo>
                <a:lnTo>
                  <a:pt x="200" y="216"/>
                </a:lnTo>
                <a:lnTo>
                  <a:pt x="192" y="224"/>
                </a:lnTo>
                <a:lnTo>
                  <a:pt x="184" y="224"/>
                </a:lnTo>
                <a:lnTo>
                  <a:pt x="176" y="224"/>
                </a:lnTo>
                <a:lnTo>
                  <a:pt x="160" y="232"/>
                </a:lnTo>
                <a:lnTo>
                  <a:pt x="160" y="232"/>
                </a:lnTo>
                <a:lnTo>
                  <a:pt x="152" y="240"/>
                </a:lnTo>
                <a:lnTo>
                  <a:pt x="128" y="248"/>
                </a:lnTo>
                <a:lnTo>
                  <a:pt x="120" y="256"/>
                </a:lnTo>
                <a:lnTo>
                  <a:pt x="120" y="256"/>
                </a:lnTo>
                <a:lnTo>
                  <a:pt x="104" y="248"/>
                </a:lnTo>
                <a:lnTo>
                  <a:pt x="104" y="248"/>
                </a:lnTo>
                <a:lnTo>
                  <a:pt x="96" y="248"/>
                </a:lnTo>
                <a:lnTo>
                  <a:pt x="88" y="256"/>
                </a:lnTo>
                <a:lnTo>
                  <a:pt x="88" y="256"/>
                </a:lnTo>
                <a:lnTo>
                  <a:pt x="88" y="256"/>
                </a:lnTo>
                <a:lnTo>
                  <a:pt x="88" y="256"/>
                </a:lnTo>
                <a:lnTo>
                  <a:pt x="88" y="248"/>
                </a:lnTo>
                <a:lnTo>
                  <a:pt x="88" y="240"/>
                </a:lnTo>
                <a:lnTo>
                  <a:pt x="88" y="232"/>
                </a:lnTo>
                <a:lnTo>
                  <a:pt x="96" y="224"/>
                </a:lnTo>
                <a:lnTo>
                  <a:pt x="96" y="224"/>
                </a:lnTo>
                <a:lnTo>
                  <a:pt x="88" y="216"/>
                </a:lnTo>
                <a:lnTo>
                  <a:pt x="88" y="216"/>
                </a:lnTo>
                <a:lnTo>
                  <a:pt x="80" y="224"/>
                </a:lnTo>
                <a:lnTo>
                  <a:pt x="56" y="232"/>
                </a:lnTo>
                <a:lnTo>
                  <a:pt x="48" y="240"/>
                </a:lnTo>
                <a:lnTo>
                  <a:pt x="48" y="240"/>
                </a:lnTo>
                <a:lnTo>
                  <a:pt x="40" y="240"/>
                </a:lnTo>
                <a:lnTo>
                  <a:pt x="32" y="240"/>
                </a:lnTo>
                <a:lnTo>
                  <a:pt x="24" y="248"/>
                </a:lnTo>
                <a:lnTo>
                  <a:pt x="16" y="248"/>
                </a:lnTo>
                <a:lnTo>
                  <a:pt x="8" y="248"/>
                </a:lnTo>
                <a:lnTo>
                  <a:pt x="0" y="240"/>
                </a:lnTo>
                <a:lnTo>
                  <a:pt x="0" y="240"/>
                </a:lnTo>
                <a:lnTo>
                  <a:pt x="24" y="216"/>
                </a:lnTo>
                <a:lnTo>
                  <a:pt x="64" y="176"/>
                </a:lnTo>
                <a:lnTo>
                  <a:pt x="72" y="160"/>
                </a:lnTo>
                <a:lnTo>
                  <a:pt x="104" y="136"/>
                </a:lnTo>
                <a:lnTo>
                  <a:pt x="136" y="136"/>
                </a:lnTo>
                <a:lnTo>
                  <a:pt x="160" y="120"/>
                </a:lnTo>
                <a:lnTo>
                  <a:pt x="168" y="104"/>
                </a:lnTo>
                <a:lnTo>
                  <a:pt x="176" y="104"/>
                </a:lnTo>
                <a:lnTo>
                  <a:pt x="184" y="96"/>
                </a:lnTo>
                <a:lnTo>
                  <a:pt x="192" y="72"/>
                </a:lnTo>
                <a:lnTo>
                  <a:pt x="192" y="64"/>
                </a:lnTo>
                <a:lnTo>
                  <a:pt x="192" y="64"/>
                </a:lnTo>
                <a:lnTo>
                  <a:pt x="192" y="64"/>
                </a:lnTo>
                <a:lnTo>
                  <a:pt x="200" y="56"/>
                </a:lnTo>
                <a:lnTo>
                  <a:pt x="216" y="56"/>
                </a:lnTo>
                <a:lnTo>
                  <a:pt x="224" y="48"/>
                </a:lnTo>
                <a:lnTo>
                  <a:pt x="224" y="48"/>
                </a:lnTo>
                <a:lnTo>
                  <a:pt x="216" y="56"/>
                </a:lnTo>
                <a:lnTo>
                  <a:pt x="216" y="72"/>
                </a:lnTo>
                <a:lnTo>
                  <a:pt x="216" y="72"/>
                </a:lnTo>
                <a:lnTo>
                  <a:pt x="224" y="72"/>
                </a:lnTo>
                <a:lnTo>
                  <a:pt x="232" y="40"/>
                </a:lnTo>
                <a:lnTo>
                  <a:pt x="240" y="32"/>
                </a:lnTo>
                <a:lnTo>
                  <a:pt x="240" y="24"/>
                </a:lnTo>
                <a:lnTo>
                  <a:pt x="240" y="24"/>
                </a:lnTo>
                <a:lnTo>
                  <a:pt x="248" y="32"/>
                </a:lnTo>
                <a:lnTo>
                  <a:pt x="240" y="48"/>
                </a:lnTo>
                <a:lnTo>
                  <a:pt x="240" y="56"/>
                </a:lnTo>
                <a:lnTo>
                  <a:pt x="240" y="56"/>
                </a:lnTo>
                <a:lnTo>
                  <a:pt x="248" y="48"/>
                </a:lnTo>
                <a:lnTo>
                  <a:pt x="256" y="32"/>
                </a:lnTo>
                <a:lnTo>
                  <a:pt x="264" y="32"/>
                </a:lnTo>
                <a:lnTo>
                  <a:pt x="264" y="32"/>
                </a:lnTo>
                <a:lnTo>
                  <a:pt x="248" y="8"/>
                </a:lnTo>
                <a:lnTo>
                  <a:pt x="248" y="8"/>
                </a:lnTo>
                <a:lnTo>
                  <a:pt x="256" y="0"/>
                </a:lnTo>
                <a:lnTo>
                  <a:pt x="264" y="0"/>
                </a:lnTo>
                <a:lnTo>
                  <a:pt x="264" y="0"/>
                </a:lnTo>
                <a:lnTo>
                  <a:pt x="280" y="8"/>
                </a:lnTo>
                <a:lnTo>
                  <a:pt x="312" y="16"/>
                </a:lnTo>
                <a:lnTo>
                  <a:pt x="336" y="16"/>
                </a:lnTo>
                <a:lnTo>
                  <a:pt x="352" y="16"/>
                </a:lnTo>
                <a:lnTo>
                  <a:pt x="352" y="8"/>
                </a:lnTo>
                <a:lnTo>
                  <a:pt x="368" y="16"/>
                </a:lnTo>
                <a:lnTo>
                  <a:pt x="376" y="16"/>
                </a:lnTo>
                <a:lnTo>
                  <a:pt x="384" y="24"/>
                </a:lnTo>
                <a:lnTo>
                  <a:pt x="392" y="64"/>
                </a:lnTo>
                <a:lnTo>
                  <a:pt x="424" y="88"/>
                </a:lnTo>
                <a:lnTo>
                  <a:pt x="448" y="88"/>
                </a:lnTo>
                <a:lnTo>
                  <a:pt x="456" y="88"/>
                </a:lnTo>
                <a:lnTo>
                  <a:pt x="472" y="80"/>
                </a:lnTo>
                <a:lnTo>
                  <a:pt x="480" y="80"/>
                </a:lnTo>
                <a:lnTo>
                  <a:pt x="488" y="80"/>
                </a:lnTo>
                <a:lnTo>
                  <a:pt x="488" y="80"/>
                </a:lnTo>
                <a:lnTo>
                  <a:pt x="488" y="80"/>
                </a:lnTo>
                <a:lnTo>
                  <a:pt x="488" y="104"/>
                </a:lnTo>
                <a:lnTo>
                  <a:pt x="488" y="120"/>
                </a:lnTo>
                <a:lnTo>
                  <a:pt x="488" y="128"/>
                </a:lnTo>
                <a:lnTo>
                  <a:pt x="504" y="136"/>
                </a:lnTo>
                <a:lnTo>
                  <a:pt x="512" y="144"/>
                </a:lnTo>
                <a:lnTo>
                  <a:pt x="512" y="152"/>
                </a:lnTo>
                <a:lnTo>
                  <a:pt x="504" y="168"/>
                </a:lnTo>
                <a:lnTo>
                  <a:pt x="504" y="184"/>
                </a:lnTo>
                <a:lnTo>
                  <a:pt x="520" y="184"/>
                </a:lnTo>
                <a:lnTo>
                  <a:pt x="520" y="184"/>
                </a:lnTo>
                <a:lnTo>
                  <a:pt x="528" y="184"/>
                </a:lnTo>
                <a:lnTo>
                  <a:pt x="536" y="184"/>
                </a:lnTo>
                <a:lnTo>
                  <a:pt x="536" y="184"/>
                </a:lnTo>
                <a:lnTo>
                  <a:pt x="528" y="192"/>
                </a:lnTo>
                <a:lnTo>
                  <a:pt x="528" y="192"/>
                </a:lnTo>
                <a:lnTo>
                  <a:pt x="536" y="200"/>
                </a:lnTo>
                <a:lnTo>
                  <a:pt x="536" y="208"/>
                </a:lnTo>
                <a:lnTo>
                  <a:pt x="528" y="216"/>
                </a:lnTo>
                <a:lnTo>
                  <a:pt x="528" y="224"/>
                </a:lnTo>
                <a:lnTo>
                  <a:pt x="536" y="224"/>
                </a:lnTo>
                <a:lnTo>
                  <a:pt x="552" y="216"/>
                </a:lnTo>
                <a:lnTo>
                  <a:pt x="552" y="216"/>
                </a:lnTo>
                <a:lnTo>
                  <a:pt x="552" y="216"/>
                </a:lnTo>
                <a:lnTo>
                  <a:pt x="536" y="232"/>
                </a:lnTo>
                <a:close/>
              </a:path>
            </a:pathLst>
          </a:custGeom>
          <a:solidFill>
            <a:schemeClr val="bg1"/>
          </a:solidFill>
          <a:ln w="6350" cmpd="sng">
            <a:solidFill>
              <a:srgbClr val="000000"/>
            </a:solidFill>
            <a:round/>
            <a:headEnd/>
            <a:tailEnd/>
          </a:ln>
        </p:spPr>
        <p:txBody>
          <a:bodyPr/>
          <a:lstStyle/>
          <a:p>
            <a:endParaRPr lang="en-US"/>
          </a:p>
        </p:txBody>
      </p:sp>
      <p:sp>
        <p:nvSpPr>
          <p:cNvPr id="7232" name="Freeform 64"/>
          <p:cNvSpPr>
            <a:spLocks/>
          </p:cNvSpPr>
          <p:nvPr/>
        </p:nvSpPr>
        <p:spPr bwMode="auto">
          <a:xfrm>
            <a:off x="5908675" y="1457325"/>
            <a:ext cx="447675" cy="976313"/>
          </a:xfrm>
          <a:custGeom>
            <a:avLst/>
            <a:gdLst/>
            <a:ahLst/>
            <a:cxnLst>
              <a:cxn ang="0">
                <a:pos x="216" y="32"/>
              </a:cxn>
              <a:cxn ang="0">
                <a:pos x="208" y="40"/>
              </a:cxn>
              <a:cxn ang="0">
                <a:pos x="200" y="56"/>
              </a:cxn>
              <a:cxn ang="0">
                <a:pos x="208" y="64"/>
              </a:cxn>
              <a:cxn ang="0">
                <a:pos x="200" y="72"/>
              </a:cxn>
              <a:cxn ang="0">
                <a:pos x="184" y="120"/>
              </a:cxn>
              <a:cxn ang="0">
                <a:pos x="176" y="136"/>
              </a:cxn>
              <a:cxn ang="0">
                <a:pos x="168" y="136"/>
              </a:cxn>
              <a:cxn ang="0">
                <a:pos x="168" y="104"/>
              </a:cxn>
              <a:cxn ang="0">
                <a:pos x="168" y="96"/>
              </a:cxn>
              <a:cxn ang="0">
                <a:pos x="152" y="120"/>
              </a:cxn>
              <a:cxn ang="0">
                <a:pos x="144" y="120"/>
              </a:cxn>
              <a:cxn ang="0">
                <a:pos x="136" y="128"/>
              </a:cxn>
              <a:cxn ang="0">
                <a:pos x="128" y="144"/>
              </a:cxn>
              <a:cxn ang="0">
                <a:pos x="128" y="160"/>
              </a:cxn>
              <a:cxn ang="0">
                <a:pos x="112" y="216"/>
              </a:cxn>
              <a:cxn ang="0">
                <a:pos x="120" y="240"/>
              </a:cxn>
              <a:cxn ang="0">
                <a:pos x="112" y="256"/>
              </a:cxn>
              <a:cxn ang="0">
                <a:pos x="152" y="328"/>
              </a:cxn>
              <a:cxn ang="0">
                <a:pos x="136" y="408"/>
              </a:cxn>
              <a:cxn ang="0">
                <a:pos x="128" y="432"/>
              </a:cxn>
              <a:cxn ang="0">
                <a:pos x="80" y="472"/>
              </a:cxn>
              <a:cxn ang="0">
                <a:pos x="64" y="456"/>
              </a:cxn>
              <a:cxn ang="0">
                <a:pos x="48" y="440"/>
              </a:cxn>
              <a:cxn ang="0">
                <a:pos x="48" y="424"/>
              </a:cxn>
              <a:cxn ang="0">
                <a:pos x="32" y="392"/>
              </a:cxn>
              <a:cxn ang="0">
                <a:pos x="32" y="360"/>
              </a:cxn>
              <a:cxn ang="0">
                <a:pos x="24" y="344"/>
              </a:cxn>
              <a:cxn ang="0">
                <a:pos x="32" y="272"/>
              </a:cxn>
              <a:cxn ang="0">
                <a:pos x="32" y="248"/>
              </a:cxn>
              <a:cxn ang="0">
                <a:pos x="40" y="208"/>
              </a:cxn>
              <a:cxn ang="0">
                <a:pos x="40" y="176"/>
              </a:cxn>
              <a:cxn ang="0">
                <a:pos x="56" y="136"/>
              </a:cxn>
              <a:cxn ang="0">
                <a:pos x="64" y="112"/>
              </a:cxn>
              <a:cxn ang="0">
                <a:pos x="64" y="96"/>
              </a:cxn>
              <a:cxn ang="0">
                <a:pos x="64" y="96"/>
              </a:cxn>
              <a:cxn ang="0">
                <a:pos x="40" y="136"/>
              </a:cxn>
              <a:cxn ang="0">
                <a:pos x="24" y="136"/>
              </a:cxn>
              <a:cxn ang="0">
                <a:pos x="8" y="176"/>
              </a:cxn>
              <a:cxn ang="0">
                <a:pos x="0" y="160"/>
              </a:cxn>
              <a:cxn ang="0">
                <a:pos x="8" y="136"/>
              </a:cxn>
              <a:cxn ang="0">
                <a:pos x="24" y="120"/>
              </a:cxn>
              <a:cxn ang="0">
                <a:pos x="32" y="104"/>
              </a:cxn>
              <a:cxn ang="0">
                <a:pos x="32" y="104"/>
              </a:cxn>
              <a:cxn ang="0">
                <a:pos x="56" y="56"/>
              </a:cxn>
              <a:cxn ang="0">
                <a:pos x="64" y="32"/>
              </a:cxn>
              <a:cxn ang="0">
                <a:pos x="64" y="48"/>
              </a:cxn>
              <a:cxn ang="0">
                <a:pos x="80" y="40"/>
              </a:cxn>
              <a:cxn ang="0">
                <a:pos x="80" y="40"/>
              </a:cxn>
              <a:cxn ang="0">
                <a:pos x="88" y="32"/>
              </a:cxn>
              <a:cxn ang="0">
                <a:pos x="88" y="40"/>
              </a:cxn>
              <a:cxn ang="0">
                <a:pos x="88" y="56"/>
              </a:cxn>
              <a:cxn ang="0">
                <a:pos x="104" y="40"/>
              </a:cxn>
              <a:cxn ang="0">
                <a:pos x="104" y="32"/>
              </a:cxn>
              <a:cxn ang="0">
                <a:pos x="120" y="16"/>
              </a:cxn>
              <a:cxn ang="0">
                <a:pos x="136" y="16"/>
              </a:cxn>
              <a:cxn ang="0">
                <a:pos x="152" y="16"/>
              </a:cxn>
              <a:cxn ang="0">
                <a:pos x="192" y="0"/>
              </a:cxn>
              <a:cxn ang="0">
                <a:pos x="208" y="16"/>
              </a:cxn>
            </a:cxnLst>
            <a:rect l="0" t="0" r="r" b="b"/>
            <a:pathLst>
              <a:path w="216" h="472">
                <a:moveTo>
                  <a:pt x="216" y="24"/>
                </a:moveTo>
                <a:lnTo>
                  <a:pt x="216" y="32"/>
                </a:lnTo>
                <a:lnTo>
                  <a:pt x="216" y="32"/>
                </a:lnTo>
                <a:lnTo>
                  <a:pt x="208" y="32"/>
                </a:lnTo>
                <a:lnTo>
                  <a:pt x="208" y="32"/>
                </a:lnTo>
                <a:lnTo>
                  <a:pt x="208" y="40"/>
                </a:lnTo>
                <a:lnTo>
                  <a:pt x="208" y="40"/>
                </a:lnTo>
                <a:lnTo>
                  <a:pt x="200" y="40"/>
                </a:lnTo>
                <a:lnTo>
                  <a:pt x="200" y="56"/>
                </a:lnTo>
                <a:lnTo>
                  <a:pt x="200" y="56"/>
                </a:lnTo>
                <a:lnTo>
                  <a:pt x="208" y="64"/>
                </a:lnTo>
                <a:lnTo>
                  <a:pt x="208" y="64"/>
                </a:lnTo>
                <a:lnTo>
                  <a:pt x="208" y="72"/>
                </a:lnTo>
                <a:lnTo>
                  <a:pt x="208" y="72"/>
                </a:lnTo>
                <a:lnTo>
                  <a:pt x="200" y="72"/>
                </a:lnTo>
                <a:lnTo>
                  <a:pt x="184" y="80"/>
                </a:lnTo>
                <a:lnTo>
                  <a:pt x="184" y="96"/>
                </a:lnTo>
                <a:lnTo>
                  <a:pt x="184" y="120"/>
                </a:lnTo>
                <a:lnTo>
                  <a:pt x="184" y="128"/>
                </a:lnTo>
                <a:lnTo>
                  <a:pt x="176" y="136"/>
                </a:lnTo>
                <a:lnTo>
                  <a:pt x="176" y="136"/>
                </a:lnTo>
                <a:lnTo>
                  <a:pt x="168" y="136"/>
                </a:lnTo>
                <a:lnTo>
                  <a:pt x="168" y="136"/>
                </a:lnTo>
                <a:lnTo>
                  <a:pt x="168" y="136"/>
                </a:lnTo>
                <a:lnTo>
                  <a:pt x="168" y="128"/>
                </a:lnTo>
                <a:lnTo>
                  <a:pt x="168" y="104"/>
                </a:lnTo>
                <a:lnTo>
                  <a:pt x="168" y="104"/>
                </a:lnTo>
                <a:lnTo>
                  <a:pt x="168" y="104"/>
                </a:lnTo>
                <a:lnTo>
                  <a:pt x="168" y="96"/>
                </a:lnTo>
                <a:lnTo>
                  <a:pt x="168" y="96"/>
                </a:lnTo>
                <a:lnTo>
                  <a:pt x="160" y="104"/>
                </a:lnTo>
                <a:lnTo>
                  <a:pt x="152" y="120"/>
                </a:lnTo>
                <a:lnTo>
                  <a:pt x="152" y="120"/>
                </a:lnTo>
                <a:lnTo>
                  <a:pt x="152" y="120"/>
                </a:lnTo>
                <a:lnTo>
                  <a:pt x="144" y="120"/>
                </a:lnTo>
                <a:lnTo>
                  <a:pt x="144" y="120"/>
                </a:lnTo>
                <a:lnTo>
                  <a:pt x="144" y="120"/>
                </a:lnTo>
                <a:lnTo>
                  <a:pt x="136" y="128"/>
                </a:lnTo>
                <a:lnTo>
                  <a:pt x="136" y="128"/>
                </a:lnTo>
                <a:lnTo>
                  <a:pt x="136" y="128"/>
                </a:lnTo>
                <a:lnTo>
                  <a:pt x="136" y="144"/>
                </a:lnTo>
                <a:lnTo>
                  <a:pt x="128" y="144"/>
                </a:lnTo>
                <a:lnTo>
                  <a:pt x="128" y="152"/>
                </a:lnTo>
                <a:lnTo>
                  <a:pt x="128" y="160"/>
                </a:lnTo>
                <a:lnTo>
                  <a:pt x="128" y="160"/>
                </a:lnTo>
                <a:lnTo>
                  <a:pt x="128" y="176"/>
                </a:lnTo>
                <a:lnTo>
                  <a:pt x="120" y="208"/>
                </a:lnTo>
                <a:lnTo>
                  <a:pt x="112" y="216"/>
                </a:lnTo>
                <a:lnTo>
                  <a:pt x="112" y="216"/>
                </a:lnTo>
                <a:lnTo>
                  <a:pt x="120" y="232"/>
                </a:lnTo>
                <a:lnTo>
                  <a:pt x="120" y="240"/>
                </a:lnTo>
                <a:lnTo>
                  <a:pt x="120" y="248"/>
                </a:lnTo>
                <a:lnTo>
                  <a:pt x="112" y="248"/>
                </a:lnTo>
                <a:lnTo>
                  <a:pt x="112" y="256"/>
                </a:lnTo>
                <a:lnTo>
                  <a:pt x="128" y="296"/>
                </a:lnTo>
                <a:lnTo>
                  <a:pt x="144" y="304"/>
                </a:lnTo>
                <a:lnTo>
                  <a:pt x="152" y="328"/>
                </a:lnTo>
                <a:lnTo>
                  <a:pt x="152" y="368"/>
                </a:lnTo>
                <a:lnTo>
                  <a:pt x="144" y="392"/>
                </a:lnTo>
                <a:lnTo>
                  <a:pt x="136" y="408"/>
                </a:lnTo>
                <a:lnTo>
                  <a:pt x="128" y="424"/>
                </a:lnTo>
                <a:lnTo>
                  <a:pt x="128" y="432"/>
                </a:lnTo>
                <a:lnTo>
                  <a:pt x="128" y="432"/>
                </a:lnTo>
                <a:lnTo>
                  <a:pt x="120" y="448"/>
                </a:lnTo>
                <a:lnTo>
                  <a:pt x="104" y="456"/>
                </a:lnTo>
                <a:lnTo>
                  <a:pt x="80" y="472"/>
                </a:lnTo>
                <a:lnTo>
                  <a:pt x="72" y="472"/>
                </a:lnTo>
                <a:lnTo>
                  <a:pt x="64" y="464"/>
                </a:lnTo>
                <a:lnTo>
                  <a:pt x="64" y="456"/>
                </a:lnTo>
                <a:lnTo>
                  <a:pt x="64" y="456"/>
                </a:lnTo>
                <a:lnTo>
                  <a:pt x="56" y="456"/>
                </a:lnTo>
                <a:lnTo>
                  <a:pt x="48" y="440"/>
                </a:lnTo>
                <a:lnTo>
                  <a:pt x="48" y="432"/>
                </a:lnTo>
                <a:lnTo>
                  <a:pt x="48" y="424"/>
                </a:lnTo>
                <a:lnTo>
                  <a:pt x="48" y="424"/>
                </a:lnTo>
                <a:lnTo>
                  <a:pt x="32" y="416"/>
                </a:lnTo>
                <a:lnTo>
                  <a:pt x="32" y="400"/>
                </a:lnTo>
                <a:lnTo>
                  <a:pt x="32" y="392"/>
                </a:lnTo>
                <a:lnTo>
                  <a:pt x="32" y="384"/>
                </a:lnTo>
                <a:lnTo>
                  <a:pt x="32" y="376"/>
                </a:lnTo>
                <a:lnTo>
                  <a:pt x="32" y="360"/>
                </a:lnTo>
                <a:lnTo>
                  <a:pt x="32" y="352"/>
                </a:lnTo>
                <a:lnTo>
                  <a:pt x="32" y="352"/>
                </a:lnTo>
                <a:lnTo>
                  <a:pt x="24" y="344"/>
                </a:lnTo>
                <a:lnTo>
                  <a:pt x="24" y="328"/>
                </a:lnTo>
                <a:lnTo>
                  <a:pt x="24" y="288"/>
                </a:lnTo>
                <a:lnTo>
                  <a:pt x="32" y="272"/>
                </a:lnTo>
                <a:lnTo>
                  <a:pt x="32" y="264"/>
                </a:lnTo>
                <a:lnTo>
                  <a:pt x="32" y="264"/>
                </a:lnTo>
                <a:lnTo>
                  <a:pt x="32" y="248"/>
                </a:lnTo>
                <a:lnTo>
                  <a:pt x="24" y="232"/>
                </a:lnTo>
                <a:lnTo>
                  <a:pt x="32" y="216"/>
                </a:lnTo>
                <a:lnTo>
                  <a:pt x="40" y="208"/>
                </a:lnTo>
                <a:lnTo>
                  <a:pt x="40" y="208"/>
                </a:lnTo>
                <a:lnTo>
                  <a:pt x="40" y="200"/>
                </a:lnTo>
                <a:lnTo>
                  <a:pt x="40" y="176"/>
                </a:lnTo>
                <a:lnTo>
                  <a:pt x="48" y="152"/>
                </a:lnTo>
                <a:lnTo>
                  <a:pt x="56" y="136"/>
                </a:lnTo>
                <a:lnTo>
                  <a:pt x="56" y="136"/>
                </a:lnTo>
                <a:lnTo>
                  <a:pt x="56" y="128"/>
                </a:lnTo>
                <a:lnTo>
                  <a:pt x="64" y="120"/>
                </a:lnTo>
                <a:lnTo>
                  <a:pt x="64" y="112"/>
                </a:lnTo>
                <a:lnTo>
                  <a:pt x="64" y="104"/>
                </a:lnTo>
                <a:lnTo>
                  <a:pt x="64" y="104"/>
                </a:lnTo>
                <a:lnTo>
                  <a:pt x="64" y="96"/>
                </a:lnTo>
                <a:lnTo>
                  <a:pt x="64" y="96"/>
                </a:lnTo>
                <a:lnTo>
                  <a:pt x="64" y="96"/>
                </a:lnTo>
                <a:lnTo>
                  <a:pt x="64" y="96"/>
                </a:lnTo>
                <a:lnTo>
                  <a:pt x="48" y="104"/>
                </a:lnTo>
                <a:lnTo>
                  <a:pt x="40" y="120"/>
                </a:lnTo>
                <a:lnTo>
                  <a:pt x="40" y="136"/>
                </a:lnTo>
                <a:lnTo>
                  <a:pt x="48" y="136"/>
                </a:lnTo>
                <a:lnTo>
                  <a:pt x="40" y="136"/>
                </a:lnTo>
                <a:lnTo>
                  <a:pt x="24" y="136"/>
                </a:lnTo>
                <a:lnTo>
                  <a:pt x="24" y="152"/>
                </a:lnTo>
                <a:lnTo>
                  <a:pt x="16" y="168"/>
                </a:lnTo>
                <a:lnTo>
                  <a:pt x="8" y="176"/>
                </a:lnTo>
                <a:lnTo>
                  <a:pt x="0" y="176"/>
                </a:lnTo>
                <a:lnTo>
                  <a:pt x="0" y="176"/>
                </a:lnTo>
                <a:lnTo>
                  <a:pt x="0" y="160"/>
                </a:lnTo>
                <a:lnTo>
                  <a:pt x="8" y="152"/>
                </a:lnTo>
                <a:lnTo>
                  <a:pt x="8" y="144"/>
                </a:lnTo>
                <a:lnTo>
                  <a:pt x="8" y="136"/>
                </a:lnTo>
                <a:lnTo>
                  <a:pt x="16" y="128"/>
                </a:lnTo>
                <a:lnTo>
                  <a:pt x="24" y="120"/>
                </a:lnTo>
                <a:lnTo>
                  <a:pt x="24" y="120"/>
                </a:lnTo>
                <a:lnTo>
                  <a:pt x="24" y="120"/>
                </a:lnTo>
                <a:lnTo>
                  <a:pt x="32" y="104"/>
                </a:lnTo>
                <a:lnTo>
                  <a:pt x="32" y="104"/>
                </a:lnTo>
                <a:lnTo>
                  <a:pt x="32" y="104"/>
                </a:lnTo>
                <a:lnTo>
                  <a:pt x="32" y="104"/>
                </a:lnTo>
                <a:lnTo>
                  <a:pt x="32" y="104"/>
                </a:lnTo>
                <a:lnTo>
                  <a:pt x="48" y="72"/>
                </a:lnTo>
                <a:lnTo>
                  <a:pt x="56" y="56"/>
                </a:lnTo>
                <a:lnTo>
                  <a:pt x="56" y="56"/>
                </a:lnTo>
                <a:lnTo>
                  <a:pt x="56" y="32"/>
                </a:lnTo>
                <a:lnTo>
                  <a:pt x="64" y="32"/>
                </a:lnTo>
                <a:lnTo>
                  <a:pt x="64" y="32"/>
                </a:lnTo>
                <a:lnTo>
                  <a:pt x="64" y="32"/>
                </a:lnTo>
                <a:lnTo>
                  <a:pt x="64" y="40"/>
                </a:lnTo>
                <a:lnTo>
                  <a:pt x="64" y="48"/>
                </a:lnTo>
                <a:lnTo>
                  <a:pt x="64" y="56"/>
                </a:lnTo>
                <a:lnTo>
                  <a:pt x="64" y="56"/>
                </a:lnTo>
                <a:lnTo>
                  <a:pt x="80" y="40"/>
                </a:lnTo>
                <a:lnTo>
                  <a:pt x="80" y="40"/>
                </a:lnTo>
                <a:lnTo>
                  <a:pt x="80" y="40"/>
                </a:lnTo>
                <a:lnTo>
                  <a:pt x="80" y="40"/>
                </a:lnTo>
                <a:lnTo>
                  <a:pt x="88" y="32"/>
                </a:lnTo>
                <a:lnTo>
                  <a:pt x="88" y="32"/>
                </a:lnTo>
                <a:lnTo>
                  <a:pt x="88" y="32"/>
                </a:lnTo>
                <a:lnTo>
                  <a:pt x="96" y="32"/>
                </a:lnTo>
                <a:lnTo>
                  <a:pt x="96" y="32"/>
                </a:lnTo>
                <a:lnTo>
                  <a:pt x="88" y="40"/>
                </a:lnTo>
                <a:lnTo>
                  <a:pt x="88" y="48"/>
                </a:lnTo>
                <a:lnTo>
                  <a:pt x="88" y="56"/>
                </a:lnTo>
                <a:lnTo>
                  <a:pt x="88" y="56"/>
                </a:lnTo>
                <a:lnTo>
                  <a:pt x="88" y="56"/>
                </a:lnTo>
                <a:lnTo>
                  <a:pt x="96" y="48"/>
                </a:lnTo>
                <a:lnTo>
                  <a:pt x="104" y="40"/>
                </a:lnTo>
                <a:lnTo>
                  <a:pt x="112" y="32"/>
                </a:lnTo>
                <a:lnTo>
                  <a:pt x="112" y="32"/>
                </a:lnTo>
                <a:lnTo>
                  <a:pt x="104" y="32"/>
                </a:lnTo>
                <a:lnTo>
                  <a:pt x="104" y="24"/>
                </a:lnTo>
                <a:lnTo>
                  <a:pt x="112" y="16"/>
                </a:lnTo>
                <a:lnTo>
                  <a:pt x="120" y="16"/>
                </a:lnTo>
                <a:lnTo>
                  <a:pt x="136" y="16"/>
                </a:lnTo>
                <a:lnTo>
                  <a:pt x="136" y="16"/>
                </a:lnTo>
                <a:lnTo>
                  <a:pt x="136" y="16"/>
                </a:lnTo>
                <a:lnTo>
                  <a:pt x="136" y="16"/>
                </a:lnTo>
                <a:lnTo>
                  <a:pt x="152" y="16"/>
                </a:lnTo>
                <a:lnTo>
                  <a:pt x="152" y="16"/>
                </a:lnTo>
                <a:lnTo>
                  <a:pt x="160" y="0"/>
                </a:lnTo>
                <a:lnTo>
                  <a:pt x="160" y="0"/>
                </a:lnTo>
                <a:lnTo>
                  <a:pt x="192" y="0"/>
                </a:lnTo>
                <a:lnTo>
                  <a:pt x="192" y="0"/>
                </a:lnTo>
                <a:lnTo>
                  <a:pt x="200" y="8"/>
                </a:lnTo>
                <a:lnTo>
                  <a:pt x="208" y="16"/>
                </a:lnTo>
                <a:lnTo>
                  <a:pt x="216" y="24"/>
                </a:lnTo>
                <a:close/>
              </a:path>
            </a:pathLst>
          </a:custGeom>
          <a:solidFill>
            <a:schemeClr val="bg1"/>
          </a:solidFill>
          <a:ln w="6350" cmpd="sng">
            <a:solidFill>
              <a:srgbClr val="000000"/>
            </a:solidFill>
            <a:round/>
            <a:headEnd/>
            <a:tailEnd/>
          </a:ln>
        </p:spPr>
        <p:txBody>
          <a:bodyPr/>
          <a:lstStyle/>
          <a:p>
            <a:endParaRPr lang="en-US"/>
          </a:p>
        </p:txBody>
      </p:sp>
      <p:sp>
        <p:nvSpPr>
          <p:cNvPr id="7233" name="Freeform 65"/>
          <p:cNvSpPr>
            <a:spLocks/>
          </p:cNvSpPr>
          <p:nvPr/>
        </p:nvSpPr>
        <p:spPr bwMode="auto">
          <a:xfrm>
            <a:off x="6653213" y="1590675"/>
            <a:ext cx="1042987" cy="793750"/>
          </a:xfrm>
          <a:custGeom>
            <a:avLst/>
            <a:gdLst/>
            <a:ahLst/>
            <a:cxnLst>
              <a:cxn ang="0">
                <a:pos x="56" y="272"/>
              </a:cxn>
              <a:cxn ang="0">
                <a:pos x="48" y="296"/>
              </a:cxn>
              <a:cxn ang="0">
                <a:pos x="24" y="320"/>
              </a:cxn>
              <a:cxn ang="0">
                <a:pos x="32" y="328"/>
              </a:cxn>
              <a:cxn ang="0">
                <a:pos x="48" y="328"/>
              </a:cxn>
              <a:cxn ang="0">
                <a:pos x="72" y="328"/>
              </a:cxn>
              <a:cxn ang="0">
                <a:pos x="112" y="288"/>
              </a:cxn>
              <a:cxn ang="0">
                <a:pos x="152" y="240"/>
              </a:cxn>
              <a:cxn ang="0">
                <a:pos x="200" y="248"/>
              </a:cxn>
              <a:cxn ang="0">
                <a:pos x="216" y="232"/>
              </a:cxn>
              <a:cxn ang="0">
                <a:pos x="256" y="208"/>
              </a:cxn>
              <a:cxn ang="0">
                <a:pos x="312" y="192"/>
              </a:cxn>
              <a:cxn ang="0">
                <a:pos x="296" y="160"/>
              </a:cxn>
              <a:cxn ang="0">
                <a:pos x="288" y="168"/>
              </a:cxn>
              <a:cxn ang="0">
                <a:pos x="248" y="160"/>
              </a:cxn>
              <a:cxn ang="0">
                <a:pos x="264" y="128"/>
              </a:cxn>
              <a:cxn ang="0">
                <a:pos x="320" y="88"/>
              </a:cxn>
              <a:cxn ang="0">
                <a:pos x="400" y="64"/>
              </a:cxn>
              <a:cxn ang="0">
                <a:pos x="416" y="64"/>
              </a:cxn>
              <a:cxn ang="0">
                <a:pos x="432" y="72"/>
              </a:cxn>
              <a:cxn ang="0">
                <a:pos x="440" y="48"/>
              </a:cxn>
              <a:cxn ang="0">
                <a:pos x="424" y="56"/>
              </a:cxn>
              <a:cxn ang="0">
                <a:pos x="416" y="48"/>
              </a:cxn>
              <a:cxn ang="0">
                <a:pos x="400" y="48"/>
              </a:cxn>
              <a:cxn ang="0">
                <a:pos x="432" y="32"/>
              </a:cxn>
              <a:cxn ang="0">
                <a:pos x="448" y="32"/>
              </a:cxn>
              <a:cxn ang="0">
                <a:pos x="488" y="8"/>
              </a:cxn>
              <a:cxn ang="0">
                <a:pos x="504" y="8"/>
              </a:cxn>
              <a:cxn ang="0">
                <a:pos x="480" y="32"/>
              </a:cxn>
              <a:cxn ang="0">
                <a:pos x="496" y="40"/>
              </a:cxn>
              <a:cxn ang="0">
                <a:pos x="496" y="56"/>
              </a:cxn>
              <a:cxn ang="0">
                <a:pos x="496" y="64"/>
              </a:cxn>
              <a:cxn ang="0">
                <a:pos x="496" y="88"/>
              </a:cxn>
              <a:cxn ang="0">
                <a:pos x="464" y="120"/>
              </a:cxn>
              <a:cxn ang="0">
                <a:pos x="440" y="128"/>
              </a:cxn>
              <a:cxn ang="0">
                <a:pos x="416" y="136"/>
              </a:cxn>
              <a:cxn ang="0">
                <a:pos x="400" y="136"/>
              </a:cxn>
              <a:cxn ang="0">
                <a:pos x="344" y="128"/>
              </a:cxn>
              <a:cxn ang="0">
                <a:pos x="304" y="160"/>
              </a:cxn>
              <a:cxn ang="0">
                <a:pos x="320" y="184"/>
              </a:cxn>
              <a:cxn ang="0">
                <a:pos x="320" y="200"/>
              </a:cxn>
              <a:cxn ang="0">
                <a:pos x="312" y="216"/>
              </a:cxn>
              <a:cxn ang="0">
                <a:pos x="296" y="240"/>
              </a:cxn>
              <a:cxn ang="0">
                <a:pos x="288" y="248"/>
              </a:cxn>
              <a:cxn ang="0">
                <a:pos x="232" y="296"/>
              </a:cxn>
              <a:cxn ang="0">
                <a:pos x="184" y="312"/>
              </a:cxn>
              <a:cxn ang="0">
                <a:pos x="128" y="368"/>
              </a:cxn>
              <a:cxn ang="0">
                <a:pos x="104" y="368"/>
              </a:cxn>
              <a:cxn ang="0">
                <a:pos x="72" y="384"/>
              </a:cxn>
              <a:cxn ang="0">
                <a:pos x="48" y="384"/>
              </a:cxn>
              <a:cxn ang="0">
                <a:pos x="48" y="376"/>
              </a:cxn>
              <a:cxn ang="0">
                <a:pos x="56" y="368"/>
              </a:cxn>
              <a:cxn ang="0">
                <a:pos x="40" y="376"/>
              </a:cxn>
              <a:cxn ang="0">
                <a:pos x="8" y="360"/>
              </a:cxn>
              <a:cxn ang="0">
                <a:pos x="0" y="368"/>
              </a:cxn>
              <a:cxn ang="0">
                <a:pos x="0" y="352"/>
              </a:cxn>
              <a:cxn ang="0">
                <a:pos x="16" y="328"/>
              </a:cxn>
              <a:cxn ang="0">
                <a:pos x="24" y="296"/>
              </a:cxn>
              <a:cxn ang="0">
                <a:pos x="40" y="288"/>
              </a:cxn>
              <a:cxn ang="0">
                <a:pos x="40" y="272"/>
              </a:cxn>
              <a:cxn ang="0">
                <a:pos x="48" y="256"/>
              </a:cxn>
              <a:cxn ang="0">
                <a:pos x="56" y="264"/>
              </a:cxn>
              <a:cxn ang="0">
                <a:pos x="56" y="256"/>
              </a:cxn>
            </a:cxnLst>
            <a:rect l="0" t="0" r="r" b="b"/>
            <a:pathLst>
              <a:path w="504" h="384">
                <a:moveTo>
                  <a:pt x="64" y="256"/>
                </a:moveTo>
                <a:lnTo>
                  <a:pt x="56" y="264"/>
                </a:lnTo>
                <a:lnTo>
                  <a:pt x="56" y="272"/>
                </a:lnTo>
                <a:lnTo>
                  <a:pt x="72" y="272"/>
                </a:lnTo>
                <a:lnTo>
                  <a:pt x="72" y="288"/>
                </a:lnTo>
                <a:lnTo>
                  <a:pt x="48" y="296"/>
                </a:lnTo>
                <a:lnTo>
                  <a:pt x="32" y="296"/>
                </a:lnTo>
                <a:lnTo>
                  <a:pt x="24" y="304"/>
                </a:lnTo>
                <a:lnTo>
                  <a:pt x="24" y="320"/>
                </a:lnTo>
                <a:lnTo>
                  <a:pt x="24" y="320"/>
                </a:lnTo>
                <a:lnTo>
                  <a:pt x="24" y="320"/>
                </a:lnTo>
                <a:lnTo>
                  <a:pt x="32" y="328"/>
                </a:lnTo>
                <a:lnTo>
                  <a:pt x="40" y="328"/>
                </a:lnTo>
                <a:lnTo>
                  <a:pt x="48" y="328"/>
                </a:lnTo>
                <a:lnTo>
                  <a:pt x="48" y="328"/>
                </a:lnTo>
                <a:lnTo>
                  <a:pt x="48" y="320"/>
                </a:lnTo>
                <a:lnTo>
                  <a:pt x="72" y="328"/>
                </a:lnTo>
                <a:lnTo>
                  <a:pt x="72" y="328"/>
                </a:lnTo>
                <a:lnTo>
                  <a:pt x="72" y="312"/>
                </a:lnTo>
                <a:lnTo>
                  <a:pt x="104" y="296"/>
                </a:lnTo>
                <a:lnTo>
                  <a:pt x="112" y="288"/>
                </a:lnTo>
                <a:lnTo>
                  <a:pt x="112" y="288"/>
                </a:lnTo>
                <a:lnTo>
                  <a:pt x="120" y="264"/>
                </a:lnTo>
                <a:lnTo>
                  <a:pt x="152" y="240"/>
                </a:lnTo>
                <a:lnTo>
                  <a:pt x="184" y="240"/>
                </a:lnTo>
                <a:lnTo>
                  <a:pt x="192" y="240"/>
                </a:lnTo>
                <a:lnTo>
                  <a:pt x="200" y="248"/>
                </a:lnTo>
                <a:lnTo>
                  <a:pt x="240" y="240"/>
                </a:lnTo>
                <a:lnTo>
                  <a:pt x="240" y="240"/>
                </a:lnTo>
                <a:lnTo>
                  <a:pt x="216" y="232"/>
                </a:lnTo>
                <a:lnTo>
                  <a:pt x="216" y="232"/>
                </a:lnTo>
                <a:lnTo>
                  <a:pt x="216" y="224"/>
                </a:lnTo>
                <a:lnTo>
                  <a:pt x="256" y="208"/>
                </a:lnTo>
                <a:lnTo>
                  <a:pt x="272" y="200"/>
                </a:lnTo>
                <a:lnTo>
                  <a:pt x="312" y="192"/>
                </a:lnTo>
                <a:lnTo>
                  <a:pt x="312" y="192"/>
                </a:lnTo>
                <a:lnTo>
                  <a:pt x="304" y="176"/>
                </a:lnTo>
                <a:lnTo>
                  <a:pt x="296" y="168"/>
                </a:lnTo>
                <a:lnTo>
                  <a:pt x="296" y="160"/>
                </a:lnTo>
                <a:lnTo>
                  <a:pt x="296" y="160"/>
                </a:lnTo>
                <a:lnTo>
                  <a:pt x="296" y="160"/>
                </a:lnTo>
                <a:lnTo>
                  <a:pt x="288" y="168"/>
                </a:lnTo>
                <a:lnTo>
                  <a:pt x="264" y="168"/>
                </a:lnTo>
                <a:lnTo>
                  <a:pt x="256" y="160"/>
                </a:lnTo>
                <a:lnTo>
                  <a:pt x="248" y="160"/>
                </a:lnTo>
                <a:lnTo>
                  <a:pt x="248" y="160"/>
                </a:lnTo>
                <a:lnTo>
                  <a:pt x="264" y="128"/>
                </a:lnTo>
                <a:lnTo>
                  <a:pt x="264" y="128"/>
                </a:lnTo>
                <a:lnTo>
                  <a:pt x="288" y="104"/>
                </a:lnTo>
                <a:lnTo>
                  <a:pt x="288" y="104"/>
                </a:lnTo>
                <a:lnTo>
                  <a:pt x="320" y="88"/>
                </a:lnTo>
                <a:lnTo>
                  <a:pt x="392" y="64"/>
                </a:lnTo>
                <a:lnTo>
                  <a:pt x="392" y="64"/>
                </a:lnTo>
                <a:lnTo>
                  <a:pt x="400" y="64"/>
                </a:lnTo>
                <a:lnTo>
                  <a:pt x="408" y="64"/>
                </a:lnTo>
                <a:lnTo>
                  <a:pt x="416" y="64"/>
                </a:lnTo>
                <a:lnTo>
                  <a:pt x="416" y="64"/>
                </a:lnTo>
                <a:lnTo>
                  <a:pt x="424" y="72"/>
                </a:lnTo>
                <a:lnTo>
                  <a:pt x="432" y="72"/>
                </a:lnTo>
                <a:lnTo>
                  <a:pt x="432" y="72"/>
                </a:lnTo>
                <a:lnTo>
                  <a:pt x="448" y="56"/>
                </a:lnTo>
                <a:lnTo>
                  <a:pt x="448" y="56"/>
                </a:lnTo>
                <a:lnTo>
                  <a:pt x="440" y="48"/>
                </a:lnTo>
                <a:lnTo>
                  <a:pt x="440" y="48"/>
                </a:lnTo>
                <a:lnTo>
                  <a:pt x="424" y="56"/>
                </a:lnTo>
                <a:lnTo>
                  <a:pt x="424" y="56"/>
                </a:lnTo>
                <a:lnTo>
                  <a:pt x="424" y="48"/>
                </a:lnTo>
                <a:lnTo>
                  <a:pt x="424" y="48"/>
                </a:lnTo>
                <a:lnTo>
                  <a:pt x="416" y="48"/>
                </a:lnTo>
                <a:lnTo>
                  <a:pt x="416" y="48"/>
                </a:lnTo>
                <a:lnTo>
                  <a:pt x="400" y="48"/>
                </a:lnTo>
                <a:lnTo>
                  <a:pt x="400" y="48"/>
                </a:lnTo>
                <a:lnTo>
                  <a:pt x="408" y="40"/>
                </a:lnTo>
                <a:lnTo>
                  <a:pt x="432" y="32"/>
                </a:lnTo>
                <a:lnTo>
                  <a:pt x="432" y="32"/>
                </a:lnTo>
                <a:lnTo>
                  <a:pt x="432" y="48"/>
                </a:lnTo>
                <a:lnTo>
                  <a:pt x="432" y="48"/>
                </a:lnTo>
                <a:lnTo>
                  <a:pt x="448" y="32"/>
                </a:lnTo>
                <a:lnTo>
                  <a:pt x="464" y="24"/>
                </a:lnTo>
                <a:lnTo>
                  <a:pt x="472" y="24"/>
                </a:lnTo>
                <a:lnTo>
                  <a:pt x="488" y="8"/>
                </a:lnTo>
                <a:lnTo>
                  <a:pt x="496" y="0"/>
                </a:lnTo>
                <a:lnTo>
                  <a:pt x="496" y="0"/>
                </a:lnTo>
                <a:lnTo>
                  <a:pt x="504" y="8"/>
                </a:lnTo>
                <a:lnTo>
                  <a:pt x="504" y="8"/>
                </a:lnTo>
                <a:lnTo>
                  <a:pt x="480" y="32"/>
                </a:lnTo>
                <a:lnTo>
                  <a:pt x="480" y="32"/>
                </a:lnTo>
                <a:lnTo>
                  <a:pt x="488" y="32"/>
                </a:lnTo>
                <a:lnTo>
                  <a:pt x="488" y="32"/>
                </a:lnTo>
                <a:lnTo>
                  <a:pt x="496" y="40"/>
                </a:lnTo>
                <a:lnTo>
                  <a:pt x="496" y="40"/>
                </a:lnTo>
                <a:lnTo>
                  <a:pt x="496" y="56"/>
                </a:lnTo>
                <a:lnTo>
                  <a:pt x="496" y="56"/>
                </a:lnTo>
                <a:lnTo>
                  <a:pt x="488" y="56"/>
                </a:lnTo>
                <a:lnTo>
                  <a:pt x="488" y="56"/>
                </a:lnTo>
                <a:lnTo>
                  <a:pt x="496" y="64"/>
                </a:lnTo>
                <a:lnTo>
                  <a:pt x="496" y="80"/>
                </a:lnTo>
                <a:lnTo>
                  <a:pt x="496" y="88"/>
                </a:lnTo>
                <a:lnTo>
                  <a:pt x="496" y="88"/>
                </a:lnTo>
                <a:lnTo>
                  <a:pt x="488" y="88"/>
                </a:lnTo>
                <a:lnTo>
                  <a:pt x="472" y="104"/>
                </a:lnTo>
                <a:lnTo>
                  <a:pt x="464" y="120"/>
                </a:lnTo>
                <a:lnTo>
                  <a:pt x="448" y="128"/>
                </a:lnTo>
                <a:lnTo>
                  <a:pt x="448" y="128"/>
                </a:lnTo>
                <a:lnTo>
                  <a:pt x="440" y="128"/>
                </a:lnTo>
                <a:lnTo>
                  <a:pt x="432" y="128"/>
                </a:lnTo>
                <a:lnTo>
                  <a:pt x="424" y="128"/>
                </a:lnTo>
                <a:lnTo>
                  <a:pt x="416" y="136"/>
                </a:lnTo>
                <a:lnTo>
                  <a:pt x="416" y="136"/>
                </a:lnTo>
                <a:lnTo>
                  <a:pt x="400" y="136"/>
                </a:lnTo>
                <a:lnTo>
                  <a:pt x="400" y="136"/>
                </a:lnTo>
                <a:lnTo>
                  <a:pt x="392" y="128"/>
                </a:lnTo>
                <a:lnTo>
                  <a:pt x="392" y="128"/>
                </a:lnTo>
                <a:lnTo>
                  <a:pt x="344" y="128"/>
                </a:lnTo>
                <a:lnTo>
                  <a:pt x="312" y="152"/>
                </a:lnTo>
                <a:lnTo>
                  <a:pt x="304" y="160"/>
                </a:lnTo>
                <a:lnTo>
                  <a:pt x="304" y="160"/>
                </a:lnTo>
                <a:lnTo>
                  <a:pt x="304" y="168"/>
                </a:lnTo>
                <a:lnTo>
                  <a:pt x="312" y="176"/>
                </a:lnTo>
                <a:lnTo>
                  <a:pt x="320" y="184"/>
                </a:lnTo>
                <a:lnTo>
                  <a:pt x="320" y="192"/>
                </a:lnTo>
                <a:lnTo>
                  <a:pt x="320" y="192"/>
                </a:lnTo>
                <a:lnTo>
                  <a:pt x="320" y="200"/>
                </a:lnTo>
                <a:lnTo>
                  <a:pt x="320" y="208"/>
                </a:lnTo>
                <a:lnTo>
                  <a:pt x="320" y="208"/>
                </a:lnTo>
                <a:lnTo>
                  <a:pt x="312" y="216"/>
                </a:lnTo>
                <a:lnTo>
                  <a:pt x="304" y="224"/>
                </a:lnTo>
                <a:lnTo>
                  <a:pt x="296" y="240"/>
                </a:lnTo>
                <a:lnTo>
                  <a:pt x="296" y="240"/>
                </a:lnTo>
                <a:lnTo>
                  <a:pt x="296" y="240"/>
                </a:lnTo>
                <a:lnTo>
                  <a:pt x="296" y="240"/>
                </a:lnTo>
                <a:lnTo>
                  <a:pt x="288" y="248"/>
                </a:lnTo>
                <a:lnTo>
                  <a:pt x="272" y="264"/>
                </a:lnTo>
                <a:lnTo>
                  <a:pt x="256" y="272"/>
                </a:lnTo>
                <a:lnTo>
                  <a:pt x="232" y="296"/>
                </a:lnTo>
                <a:lnTo>
                  <a:pt x="216" y="304"/>
                </a:lnTo>
                <a:lnTo>
                  <a:pt x="216" y="304"/>
                </a:lnTo>
                <a:lnTo>
                  <a:pt x="184" y="312"/>
                </a:lnTo>
                <a:lnTo>
                  <a:pt x="144" y="352"/>
                </a:lnTo>
                <a:lnTo>
                  <a:pt x="128" y="368"/>
                </a:lnTo>
                <a:lnTo>
                  <a:pt x="128" y="368"/>
                </a:lnTo>
                <a:lnTo>
                  <a:pt x="112" y="368"/>
                </a:lnTo>
                <a:lnTo>
                  <a:pt x="112" y="368"/>
                </a:lnTo>
                <a:lnTo>
                  <a:pt x="104" y="368"/>
                </a:lnTo>
                <a:lnTo>
                  <a:pt x="96" y="376"/>
                </a:lnTo>
                <a:lnTo>
                  <a:pt x="80" y="384"/>
                </a:lnTo>
                <a:lnTo>
                  <a:pt x="72" y="384"/>
                </a:lnTo>
                <a:lnTo>
                  <a:pt x="64" y="376"/>
                </a:lnTo>
                <a:lnTo>
                  <a:pt x="56" y="384"/>
                </a:lnTo>
                <a:lnTo>
                  <a:pt x="48" y="384"/>
                </a:lnTo>
                <a:lnTo>
                  <a:pt x="40" y="384"/>
                </a:lnTo>
                <a:lnTo>
                  <a:pt x="40" y="384"/>
                </a:lnTo>
                <a:lnTo>
                  <a:pt x="48" y="376"/>
                </a:lnTo>
                <a:lnTo>
                  <a:pt x="64" y="376"/>
                </a:lnTo>
                <a:lnTo>
                  <a:pt x="64" y="376"/>
                </a:lnTo>
                <a:lnTo>
                  <a:pt x="56" y="368"/>
                </a:lnTo>
                <a:lnTo>
                  <a:pt x="56" y="368"/>
                </a:lnTo>
                <a:lnTo>
                  <a:pt x="48" y="376"/>
                </a:lnTo>
                <a:lnTo>
                  <a:pt x="40" y="376"/>
                </a:lnTo>
                <a:lnTo>
                  <a:pt x="40" y="376"/>
                </a:lnTo>
                <a:lnTo>
                  <a:pt x="32" y="360"/>
                </a:lnTo>
                <a:lnTo>
                  <a:pt x="8" y="360"/>
                </a:lnTo>
                <a:lnTo>
                  <a:pt x="8" y="360"/>
                </a:lnTo>
                <a:lnTo>
                  <a:pt x="8" y="360"/>
                </a:lnTo>
                <a:lnTo>
                  <a:pt x="0" y="368"/>
                </a:lnTo>
                <a:lnTo>
                  <a:pt x="0" y="368"/>
                </a:lnTo>
                <a:lnTo>
                  <a:pt x="0" y="360"/>
                </a:lnTo>
                <a:lnTo>
                  <a:pt x="0" y="352"/>
                </a:lnTo>
                <a:lnTo>
                  <a:pt x="16" y="336"/>
                </a:lnTo>
                <a:lnTo>
                  <a:pt x="16" y="328"/>
                </a:lnTo>
                <a:lnTo>
                  <a:pt x="16" y="328"/>
                </a:lnTo>
                <a:lnTo>
                  <a:pt x="16" y="320"/>
                </a:lnTo>
                <a:lnTo>
                  <a:pt x="16" y="304"/>
                </a:lnTo>
                <a:lnTo>
                  <a:pt x="24" y="296"/>
                </a:lnTo>
                <a:lnTo>
                  <a:pt x="32" y="296"/>
                </a:lnTo>
                <a:lnTo>
                  <a:pt x="40" y="288"/>
                </a:lnTo>
                <a:lnTo>
                  <a:pt x="40" y="288"/>
                </a:lnTo>
                <a:lnTo>
                  <a:pt x="40" y="280"/>
                </a:lnTo>
                <a:lnTo>
                  <a:pt x="40" y="272"/>
                </a:lnTo>
                <a:lnTo>
                  <a:pt x="40" y="272"/>
                </a:lnTo>
                <a:lnTo>
                  <a:pt x="40" y="264"/>
                </a:lnTo>
                <a:lnTo>
                  <a:pt x="40" y="256"/>
                </a:lnTo>
                <a:lnTo>
                  <a:pt x="48" y="256"/>
                </a:lnTo>
                <a:lnTo>
                  <a:pt x="48" y="256"/>
                </a:lnTo>
                <a:lnTo>
                  <a:pt x="48" y="256"/>
                </a:lnTo>
                <a:lnTo>
                  <a:pt x="56" y="264"/>
                </a:lnTo>
                <a:lnTo>
                  <a:pt x="56" y="264"/>
                </a:lnTo>
                <a:lnTo>
                  <a:pt x="56" y="256"/>
                </a:lnTo>
                <a:lnTo>
                  <a:pt x="56" y="256"/>
                </a:lnTo>
                <a:lnTo>
                  <a:pt x="64" y="256"/>
                </a:lnTo>
                <a:lnTo>
                  <a:pt x="64" y="256"/>
                </a:lnTo>
                <a:close/>
              </a:path>
            </a:pathLst>
          </a:custGeom>
          <a:solidFill>
            <a:schemeClr val="bg1"/>
          </a:solidFill>
          <a:ln w="6350" cmpd="sng">
            <a:solidFill>
              <a:srgbClr val="000000"/>
            </a:solidFill>
            <a:round/>
            <a:headEnd/>
            <a:tailEnd/>
          </a:ln>
        </p:spPr>
        <p:txBody>
          <a:bodyPr/>
          <a:lstStyle/>
          <a:p>
            <a:endParaRPr lang="en-US"/>
          </a:p>
        </p:txBody>
      </p:sp>
      <p:sp>
        <p:nvSpPr>
          <p:cNvPr id="7234" name="Freeform 66"/>
          <p:cNvSpPr>
            <a:spLocks/>
          </p:cNvSpPr>
          <p:nvPr/>
        </p:nvSpPr>
        <p:spPr bwMode="auto">
          <a:xfrm>
            <a:off x="6338888" y="1341438"/>
            <a:ext cx="793750" cy="777875"/>
          </a:xfrm>
          <a:custGeom>
            <a:avLst/>
            <a:gdLst/>
            <a:ahLst/>
            <a:cxnLst>
              <a:cxn ang="0">
                <a:pos x="208" y="344"/>
              </a:cxn>
              <a:cxn ang="0">
                <a:pos x="168" y="240"/>
              </a:cxn>
              <a:cxn ang="0">
                <a:pos x="144" y="248"/>
              </a:cxn>
              <a:cxn ang="0">
                <a:pos x="136" y="264"/>
              </a:cxn>
              <a:cxn ang="0">
                <a:pos x="120" y="280"/>
              </a:cxn>
              <a:cxn ang="0">
                <a:pos x="120" y="296"/>
              </a:cxn>
              <a:cxn ang="0">
                <a:pos x="96" y="288"/>
              </a:cxn>
              <a:cxn ang="0">
                <a:pos x="96" y="256"/>
              </a:cxn>
              <a:cxn ang="0">
                <a:pos x="112" y="248"/>
              </a:cxn>
              <a:cxn ang="0">
                <a:pos x="120" y="224"/>
              </a:cxn>
              <a:cxn ang="0">
                <a:pos x="128" y="208"/>
              </a:cxn>
              <a:cxn ang="0">
                <a:pos x="120" y="160"/>
              </a:cxn>
              <a:cxn ang="0">
                <a:pos x="112" y="144"/>
              </a:cxn>
              <a:cxn ang="0">
                <a:pos x="120" y="144"/>
              </a:cxn>
              <a:cxn ang="0">
                <a:pos x="104" y="120"/>
              </a:cxn>
              <a:cxn ang="0">
                <a:pos x="80" y="112"/>
              </a:cxn>
              <a:cxn ang="0">
                <a:pos x="64" y="104"/>
              </a:cxn>
              <a:cxn ang="0">
                <a:pos x="48" y="96"/>
              </a:cxn>
              <a:cxn ang="0">
                <a:pos x="16" y="80"/>
              </a:cxn>
              <a:cxn ang="0">
                <a:pos x="8" y="80"/>
              </a:cxn>
              <a:cxn ang="0">
                <a:pos x="0" y="72"/>
              </a:cxn>
              <a:cxn ang="0">
                <a:pos x="8" y="80"/>
              </a:cxn>
              <a:cxn ang="0">
                <a:pos x="8" y="64"/>
              </a:cxn>
              <a:cxn ang="0">
                <a:pos x="16" y="56"/>
              </a:cxn>
              <a:cxn ang="0">
                <a:pos x="16" y="64"/>
              </a:cxn>
              <a:cxn ang="0">
                <a:pos x="40" y="56"/>
              </a:cxn>
              <a:cxn ang="0">
                <a:pos x="64" y="48"/>
              </a:cxn>
              <a:cxn ang="0">
                <a:pos x="64" y="48"/>
              </a:cxn>
              <a:cxn ang="0">
                <a:pos x="40" y="40"/>
              </a:cxn>
              <a:cxn ang="0">
                <a:pos x="40" y="8"/>
              </a:cxn>
              <a:cxn ang="0">
                <a:pos x="24" y="16"/>
              </a:cxn>
              <a:cxn ang="0">
                <a:pos x="40" y="0"/>
              </a:cxn>
              <a:cxn ang="0">
                <a:pos x="56" y="16"/>
              </a:cxn>
              <a:cxn ang="0">
                <a:pos x="80" y="24"/>
              </a:cxn>
              <a:cxn ang="0">
                <a:pos x="176" y="24"/>
              </a:cxn>
              <a:cxn ang="0">
                <a:pos x="224" y="24"/>
              </a:cxn>
              <a:cxn ang="0">
                <a:pos x="272" y="24"/>
              </a:cxn>
              <a:cxn ang="0">
                <a:pos x="288" y="16"/>
              </a:cxn>
              <a:cxn ang="0">
                <a:pos x="288" y="32"/>
              </a:cxn>
              <a:cxn ang="0">
                <a:pos x="336" y="72"/>
              </a:cxn>
              <a:cxn ang="0">
                <a:pos x="352" y="80"/>
              </a:cxn>
              <a:cxn ang="0">
                <a:pos x="352" y="104"/>
              </a:cxn>
              <a:cxn ang="0">
                <a:pos x="384" y="128"/>
              </a:cxn>
              <a:cxn ang="0">
                <a:pos x="368" y="128"/>
              </a:cxn>
              <a:cxn ang="0">
                <a:pos x="368" y="144"/>
              </a:cxn>
              <a:cxn ang="0">
                <a:pos x="328" y="168"/>
              </a:cxn>
              <a:cxn ang="0">
                <a:pos x="304" y="160"/>
              </a:cxn>
              <a:cxn ang="0">
                <a:pos x="280" y="136"/>
              </a:cxn>
              <a:cxn ang="0">
                <a:pos x="264" y="112"/>
              </a:cxn>
              <a:cxn ang="0">
                <a:pos x="240" y="104"/>
              </a:cxn>
              <a:cxn ang="0">
                <a:pos x="232" y="112"/>
              </a:cxn>
              <a:cxn ang="0">
                <a:pos x="256" y="128"/>
              </a:cxn>
              <a:cxn ang="0">
                <a:pos x="264" y="144"/>
              </a:cxn>
              <a:cxn ang="0">
                <a:pos x="256" y="192"/>
              </a:cxn>
              <a:cxn ang="0">
                <a:pos x="256" y="208"/>
              </a:cxn>
              <a:cxn ang="0">
                <a:pos x="248" y="232"/>
              </a:cxn>
              <a:cxn ang="0">
                <a:pos x="256" y="304"/>
              </a:cxn>
              <a:cxn ang="0">
                <a:pos x="216" y="336"/>
              </a:cxn>
              <a:cxn ang="0">
                <a:pos x="216" y="376"/>
              </a:cxn>
            </a:cxnLst>
            <a:rect l="0" t="0" r="r" b="b"/>
            <a:pathLst>
              <a:path w="384" h="376">
                <a:moveTo>
                  <a:pt x="208" y="376"/>
                </a:moveTo>
                <a:lnTo>
                  <a:pt x="208" y="344"/>
                </a:lnTo>
                <a:lnTo>
                  <a:pt x="208" y="344"/>
                </a:lnTo>
                <a:lnTo>
                  <a:pt x="200" y="280"/>
                </a:lnTo>
                <a:lnTo>
                  <a:pt x="176" y="240"/>
                </a:lnTo>
                <a:lnTo>
                  <a:pt x="168" y="240"/>
                </a:lnTo>
                <a:lnTo>
                  <a:pt x="160" y="240"/>
                </a:lnTo>
                <a:lnTo>
                  <a:pt x="152" y="248"/>
                </a:lnTo>
                <a:lnTo>
                  <a:pt x="144" y="248"/>
                </a:lnTo>
                <a:lnTo>
                  <a:pt x="144" y="248"/>
                </a:lnTo>
                <a:lnTo>
                  <a:pt x="136" y="256"/>
                </a:lnTo>
                <a:lnTo>
                  <a:pt x="136" y="264"/>
                </a:lnTo>
                <a:lnTo>
                  <a:pt x="136" y="264"/>
                </a:lnTo>
                <a:lnTo>
                  <a:pt x="128" y="280"/>
                </a:lnTo>
                <a:lnTo>
                  <a:pt x="120" y="280"/>
                </a:lnTo>
                <a:lnTo>
                  <a:pt x="120" y="280"/>
                </a:lnTo>
                <a:lnTo>
                  <a:pt x="120" y="288"/>
                </a:lnTo>
                <a:lnTo>
                  <a:pt x="120" y="296"/>
                </a:lnTo>
                <a:lnTo>
                  <a:pt x="112" y="296"/>
                </a:lnTo>
                <a:lnTo>
                  <a:pt x="104" y="288"/>
                </a:lnTo>
                <a:lnTo>
                  <a:pt x="96" y="288"/>
                </a:lnTo>
                <a:lnTo>
                  <a:pt x="96" y="272"/>
                </a:lnTo>
                <a:lnTo>
                  <a:pt x="96" y="272"/>
                </a:lnTo>
                <a:lnTo>
                  <a:pt x="96" y="256"/>
                </a:lnTo>
                <a:lnTo>
                  <a:pt x="104" y="256"/>
                </a:lnTo>
                <a:lnTo>
                  <a:pt x="104" y="256"/>
                </a:lnTo>
                <a:lnTo>
                  <a:pt x="112" y="248"/>
                </a:lnTo>
                <a:lnTo>
                  <a:pt x="112" y="248"/>
                </a:lnTo>
                <a:lnTo>
                  <a:pt x="120" y="224"/>
                </a:lnTo>
                <a:lnTo>
                  <a:pt x="120" y="224"/>
                </a:lnTo>
                <a:lnTo>
                  <a:pt x="128" y="216"/>
                </a:lnTo>
                <a:lnTo>
                  <a:pt x="128" y="216"/>
                </a:lnTo>
                <a:lnTo>
                  <a:pt x="128" y="208"/>
                </a:lnTo>
                <a:lnTo>
                  <a:pt x="128" y="184"/>
                </a:lnTo>
                <a:lnTo>
                  <a:pt x="128" y="176"/>
                </a:lnTo>
                <a:lnTo>
                  <a:pt x="120" y="160"/>
                </a:lnTo>
                <a:lnTo>
                  <a:pt x="112" y="152"/>
                </a:lnTo>
                <a:lnTo>
                  <a:pt x="112" y="144"/>
                </a:lnTo>
                <a:lnTo>
                  <a:pt x="112" y="144"/>
                </a:lnTo>
                <a:lnTo>
                  <a:pt x="120" y="144"/>
                </a:lnTo>
                <a:lnTo>
                  <a:pt x="120" y="144"/>
                </a:lnTo>
                <a:lnTo>
                  <a:pt x="120" y="144"/>
                </a:lnTo>
                <a:lnTo>
                  <a:pt x="128" y="144"/>
                </a:lnTo>
                <a:lnTo>
                  <a:pt x="120" y="136"/>
                </a:lnTo>
                <a:lnTo>
                  <a:pt x="104" y="120"/>
                </a:lnTo>
                <a:lnTo>
                  <a:pt x="104" y="120"/>
                </a:lnTo>
                <a:lnTo>
                  <a:pt x="96" y="120"/>
                </a:lnTo>
                <a:lnTo>
                  <a:pt x="80" y="112"/>
                </a:lnTo>
                <a:lnTo>
                  <a:pt x="72" y="104"/>
                </a:lnTo>
                <a:lnTo>
                  <a:pt x="72" y="104"/>
                </a:lnTo>
                <a:lnTo>
                  <a:pt x="64" y="104"/>
                </a:lnTo>
                <a:lnTo>
                  <a:pt x="64" y="104"/>
                </a:lnTo>
                <a:lnTo>
                  <a:pt x="48" y="96"/>
                </a:lnTo>
                <a:lnTo>
                  <a:pt x="48" y="96"/>
                </a:lnTo>
                <a:lnTo>
                  <a:pt x="32" y="88"/>
                </a:lnTo>
                <a:lnTo>
                  <a:pt x="32" y="88"/>
                </a:lnTo>
                <a:lnTo>
                  <a:pt x="16" y="80"/>
                </a:lnTo>
                <a:lnTo>
                  <a:pt x="16" y="80"/>
                </a:lnTo>
                <a:lnTo>
                  <a:pt x="8" y="80"/>
                </a:lnTo>
                <a:lnTo>
                  <a:pt x="8" y="80"/>
                </a:lnTo>
                <a:lnTo>
                  <a:pt x="0" y="72"/>
                </a:lnTo>
                <a:lnTo>
                  <a:pt x="0" y="72"/>
                </a:lnTo>
                <a:lnTo>
                  <a:pt x="0" y="72"/>
                </a:lnTo>
                <a:lnTo>
                  <a:pt x="0" y="72"/>
                </a:lnTo>
                <a:lnTo>
                  <a:pt x="8" y="72"/>
                </a:lnTo>
                <a:lnTo>
                  <a:pt x="8" y="80"/>
                </a:lnTo>
                <a:lnTo>
                  <a:pt x="16" y="80"/>
                </a:lnTo>
                <a:lnTo>
                  <a:pt x="16" y="80"/>
                </a:lnTo>
                <a:lnTo>
                  <a:pt x="8" y="64"/>
                </a:lnTo>
                <a:lnTo>
                  <a:pt x="8" y="64"/>
                </a:lnTo>
                <a:lnTo>
                  <a:pt x="8" y="64"/>
                </a:lnTo>
                <a:lnTo>
                  <a:pt x="16" y="56"/>
                </a:lnTo>
                <a:lnTo>
                  <a:pt x="16" y="56"/>
                </a:lnTo>
                <a:lnTo>
                  <a:pt x="16" y="56"/>
                </a:lnTo>
                <a:lnTo>
                  <a:pt x="16" y="64"/>
                </a:lnTo>
                <a:lnTo>
                  <a:pt x="24" y="64"/>
                </a:lnTo>
                <a:lnTo>
                  <a:pt x="32" y="56"/>
                </a:lnTo>
                <a:lnTo>
                  <a:pt x="40" y="56"/>
                </a:lnTo>
                <a:lnTo>
                  <a:pt x="64" y="56"/>
                </a:lnTo>
                <a:lnTo>
                  <a:pt x="64" y="56"/>
                </a:lnTo>
                <a:lnTo>
                  <a:pt x="64" y="48"/>
                </a:lnTo>
                <a:lnTo>
                  <a:pt x="64" y="48"/>
                </a:lnTo>
                <a:lnTo>
                  <a:pt x="64" y="48"/>
                </a:lnTo>
                <a:lnTo>
                  <a:pt x="64" y="48"/>
                </a:lnTo>
                <a:lnTo>
                  <a:pt x="56" y="40"/>
                </a:lnTo>
                <a:lnTo>
                  <a:pt x="56" y="40"/>
                </a:lnTo>
                <a:lnTo>
                  <a:pt x="40" y="40"/>
                </a:lnTo>
                <a:lnTo>
                  <a:pt x="40" y="40"/>
                </a:lnTo>
                <a:lnTo>
                  <a:pt x="40" y="32"/>
                </a:lnTo>
                <a:lnTo>
                  <a:pt x="40" y="8"/>
                </a:lnTo>
                <a:lnTo>
                  <a:pt x="32" y="8"/>
                </a:lnTo>
                <a:lnTo>
                  <a:pt x="24" y="16"/>
                </a:lnTo>
                <a:lnTo>
                  <a:pt x="24" y="16"/>
                </a:lnTo>
                <a:lnTo>
                  <a:pt x="32" y="8"/>
                </a:lnTo>
                <a:lnTo>
                  <a:pt x="40" y="0"/>
                </a:lnTo>
                <a:lnTo>
                  <a:pt x="40" y="0"/>
                </a:lnTo>
                <a:lnTo>
                  <a:pt x="48" y="0"/>
                </a:lnTo>
                <a:lnTo>
                  <a:pt x="48" y="0"/>
                </a:lnTo>
                <a:lnTo>
                  <a:pt x="56" y="16"/>
                </a:lnTo>
                <a:lnTo>
                  <a:pt x="56" y="16"/>
                </a:lnTo>
                <a:lnTo>
                  <a:pt x="56" y="24"/>
                </a:lnTo>
                <a:lnTo>
                  <a:pt x="80" y="24"/>
                </a:lnTo>
                <a:lnTo>
                  <a:pt x="128" y="24"/>
                </a:lnTo>
                <a:lnTo>
                  <a:pt x="160" y="24"/>
                </a:lnTo>
                <a:lnTo>
                  <a:pt x="176" y="24"/>
                </a:lnTo>
                <a:lnTo>
                  <a:pt x="176" y="24"/>
                </a:lnTo>
                <a:lnTo>
                  <a:pt x="224" y="24"/>
                </a:lnTo>
                <a:lnTo>
                  <a:pt x="224" y="24"/>
                </a:lnTo>
                <a:lnTo>
                  <a:pt x="232" y="32"/>
                </a:lnTo>
                <a:lnTo>
                  <a:pt x="232" y="32"/>
                </a:lnTo>
                <a:lnTo>
                  <a:pt x="272" y="24"/>
                </a:lnTo>
                <a:lnTo>
                  <a:pt x="272" y="24"/>
                </a:lnTo>
                <a:lnTo>
                  <a:pt x="280" y="16"/>
                </a:lnTo>
                <a:lnTo>
                  <a:pt x="288" y="16"/>
                </a:lnTo>
                <a:lnTo>
                  <a:pt x="288" y="24"/>
                </a:lnTo>
                <a:lnTo>
                  <a:pt x="288" y="32"/>
                </a:lnTo>
                <a:lnTo>
                  <a:pt x="288" y="32"/>
                </a:lnTo>
                <a:lnTo>
                  <a:pt x="336" y="80"/>
                </a:lnTo>
                <a:lnTo>
                  <a:pt x="336" y="80"/>
                </a:lnTo>
                <a:lnTo>
                  <a:pt x="336" y="72"/>
                </a:lnTo>
                <a:lnTo>
                  <a:pt x="336" y="72"/>
                </a:lnTo>
                <a:lnTo>
                  <a:pt x="352" y="80"/>
                </a:lnTo>
                <a:lnTo>
                  <a:pt x="352" y="80"/>
                </a:lnTo>
                <a:lnTo>
                  <a:pt x="344" y="88"/>
                </a:lnTo>
                <a:lnTo>
                  <a:pt x="344" y="88"/>
                </a:lnTo>
                <a:lnTo>
                  <a:pt x="352" y="104"/>
                </a:lnTo>
                <a:lnTo>
                  <a:pt x="352" y="104"/>
                </a:lnTo>
                <a:lnTo>
                  <a:pt x="368" y="120"/>
                </a:lnTo>
                <a:lnTo>
                  <a:pt x="384" y="128"/>
                </a:lnTo>
                <a:lnTo>
                  <a:pt x="384" y="136"/>
                </a:lnTo>
                <a:lnTo>
                  <a:pt x="376" y="136"/>
                </a:lnTo>
                <a:lnTo>
                  <a:pt x="368" y="128"/>
                </a:lnTo>
                <a:lnTo>
                  <a:pt x="352" y="128"/>
                </a:lnTo>
                <a:lnTo>
                  <a:pt x="352" y="136"/>
                </a:lnTo>
                <a:lnTo>
                  <a:pt x="368" y="144"/>
                </a:lnTo>
                <a:lnTo>
                  <a:pt x="368" y="152"/>
                </a:lnTo>
                <a:lnTo>
                  <a:pt x="344" y="168"/>
                </a:lnTo>
                <a:lnTo>
                  <a:pt x="328" y="168"/>
                </a:lnTo>
                <a:lnTo>
                  <a:pt x="320" y="152"/>
                </a:lnTo>
                <a:lnTo>
                  <a:pt x="304" y="152"/>
                </a:lnTo>
                <a:lnTo>
                  <a:pt x="304" y="160"/>
                </a:lnTo>
                <a:lnTo>
                  <a:pt x="296" y="168"/>
                </a:lnTo>
                <a:lnTo>
                  <a:pt x="296" y="168"/>
                </a:lnTo>
                <a:lnTo>
                  <a:pt x="280" y="136"/>
                </a:lnTo>
                <a:lnTo>
                  <a:pt x="280" y="136"/>
                </a:lnTo>
                <a:lnTo>
                  <a:pt x="272" y="128"/>
                </a:lnTo>
                <a:lnTo>
                  <a:pt x="264" y="112"/>
                </a:lnTo>
                <a:lnTo>
                  <a:pt x="264" y="104"/>
                </a:lnTo>
                <a:lnTo>
                  <a:pt x="264" y="104"/>
                </a:lnTo>
                <a:lnTo>
                  <a:pt x="240" y="104"/>
                </a:lnTo>
                <a:lnTo>
                  <a:pt x="240" y="104"/>
                </a:lnTo>
                <a:lnTo>
                  <a:pt x="232" y="112"/>
                </a:lnTo>
                <a:lnTo>
                  <a:pt x="232" y="112"/>
                </a:lnTo>
                <a:lnTo>
                  <a:pt x="240" y="112"/>
                </a:lnTo>
                <a:lnTo>
                  <a:pt x="240" y="112"/>
                </a:lnTo>
                <a:lnTo>
                  <a:pt x="256" y="128"/>
                </a:lnTo>
                <a:lnTo>
                  <a:pt x="256" y="128"/>
                </a:lnTo>
                <a:lnTo>
                  <a:pt x="264" y="144"/>
                </a:lnTo>
                <a:lnTo>
                  <a:pt x="264" y="144"/>
                </a:lnTo>
                <a:lnTo>
                  <a:pt x="272" y="152"/>
                </a:lnTo>
                <a:lnTo>
                  <a:pt x="272" y="176"/>
                </a:lnTo>
                <a:lnTo>
                  <a:pt x="256" y="192"/>
                </a:lnTo>
                <a:lnTo>
                  <a:pt x="256" y="200"/>
                </a:lnTo>
                <a:lnTo>
                  <a:pt x="256" y="200"/>
                </a:lnTo>
                <a:lnTo>
                  <a:pt x="256" y="208"/>
                </a:lnTo>
                <a:lnTo>
                  <a:pt x="248" y="216"/>
                </a:lnTo>
                <a:lnTo>
                  <a:pt x="248" y="224"/>
                </a:lnTo>
                <a:lnTo>
                  <a:pt x="248" y="232"/>
                </a:lnTo>
                <a:lnTo>
                  <a:pt x="248" y="232"/>
                </a:lnTo>
                <a:lnTo>
                  <a:pt x="256" y="272"/>
                </a:lnTo>
                <a:lnTo>
                  <a:pt x="256" y="304"/>
                </a:lnTo>
                <a:lnTo>
                  <a:pt x="256" y="304"/>
                </a:lnTo>
                <a:lnTo>
                  <a:pt x="216" y="336"/>
                </a:lnTo>
                <a:lnTo>
                  <a:pt x="216" y="336"/>
                </a:lnTo>
                <a:lnTo>
                  <a:pt x="216" y="352"/>
                </a:lnTo>
                <a:lnTo>
                  <a:pt x="216" y="376"/>
                </a:lnTo>
                <a:lnTo>
                  <a:pt x="216" y="376"/>
                </a:lnTo>
                <a:lnTo>
                  <a:pt x="208" y="376"/>
                </a:lnTo>
                <a:close/>
              </a:path>
            </a:pathLst>
          </a:custGeom>
          <a:solidFill>
            <a:schemeClr val="bg1"/>
          </a:solidFill>
          <a:ln w="6350" cmpd="sng">
            <a:solidFill>
              <a:srgbClr val="000000"/>
            </a:solidFill>
            <a:round/>
            <a:headEnd/>
            <a:tailEnd/>
          </a:ln>
        </p:spPr>
        <p:txBody>
          <a:bodyPr/>
          <a:lstStyle/>
          <a:p>
            <a:endParaRPr lang="en-US"/>
          </a:p>
        </p:txBody>
      </p:sp>
      <p:sp>
        <p:nvSpPr>
          <p:cNvPr id="7235" name="Freeform 67"/>
          <p:cNvSpPr>
            <a:spLocks/>
          </p:cNvSpPr>
          <p:nvPr/>
        </p:nvSpPr>
        <p:spPr bwMode="auto">
          <a:xfrm>
            <a:off x="5810250" y="2913063"/>
            <a:ext cx="1208088" cy="612775"/>
          </a:xfrm>
          <a:custGeom>
            <a:avLst/>
            <a:gdLst/>
            <a:ahLst/>
            <a:cxnLst>
              <a:cxn ang="0">
                <a:pos x="504" y="32"/>
              </a:cxn>
              <a:cxn ang="0">
                <a:pos x="504" y="24"/>
              </a:cxn>
              <a:cxn ang="0">
                <a:pos x="480" y="32"/>
              </a:cxn>
              <a:cxn ang="0">
                <a:pos x="456" y="32"/>
              </a:cxn>
              <a:cxn ang="0">
                <a:pos x="440" y="32"/>
              </a:cxn>
              <a:cxn ang="0">
                <a:pos x="432" y="32"/>
              </a:cxn>
              <a:cxn ang="0">
                <a:pos x="392" y="24"/>
              </a:cxn>
              <a:cxn ang="0">
                <a:pos x="384" y="0"/>
              </a:cxn>
              <a:cxn ang="0">
                <a:pos x="344" y="0"/>
              </a:cxn>
              <a:cxn ang="0">
                <a:pos x="344" y="24"/>
              </a:cxn>
              <a:cxn ang="0">
                <a:pos x="320" y="40"/>
              </a:cxn>
              <a:cxn ang="0">
                <a:pos x="296" y="56"/>
              </a:cxn>
              <a:cxn ang="0">
                <a:pos x="296" y="72"/>
              </a:cxn>
              <a:cxn ang="0">
                <a:pos x="272" y="88"/>
              </a:cxn>
              <a:cxn ang="0">
                <a:pos x="248" y="120"/>
              </a:cxn>
              <a:cxn ang="0">
                <a:pos x="232" y="104"/>
              </a:cxn>
              <a:cxn ang="0">
                <a:pos x="216" y="144"/>
              </a:cxn>
              <a:cxn ang="0">
                <a:pos x="200" y="128"/>
              </a:cxn>
              <a:cxn ang="0">
                <a:pos x="176" y="152"/>
              </a:cxn>
              <a:cxn ang="0">
                <a:pos x="144" y="144"/>
              </a:cxn>
              <a:cxn ang="0">
                <a:pos x="144" y="136"/>
              </a:cxn>
              <a:cxn ang="0">
                <a:pos x="136" y="152"/>
              </a:cxn>
              <a:cxn ang="0">
                <a:pos x="128" y="144"/>
              </a:cxn>
              <a:cxn ang="0">
                <a:pos x="112" y="144"/>
              </a:cxn>
              <a:cxn ang="0">
                <a:pos x="112" y="152"/>
              </a:cxn>
              <a:cxn ang="0">
                <a:pos x="104" y="160"/>
              </a:cxn>
              <a:cxn ang="0">
                <a:pos x="104" y="168"/>
              </a:cxn>
              <a:cxn ang="0">
                <a:pos x="104" y="184"/>
              </a:cxn>
              <a:cxn ang="0">
                <a:pos x="88" y="192"/>
              </a:cxn>
              <a:cxn ang="0">
                <a:pos x="80" y="224"/>
              </a:cxn>
              <a:cxn ang="0">
                <a:pos x="72" y="232"/>
              </a:cxn>
              <a:cxn ang="0">
                <a:pos x="24" y="232"/>
              </a:cxn>
              <a:cxn ang="0">
                <a:pos x="24" y="248"/>
              </a:cxn>
              <a:cxn ang="0">
                <a:pos x="32" y="256"/>
              </a:cxn>
              <a:cxn ang="0">
                <a:pos x="24" y="288"/>
              </a:cxn>
              <a:cxn ang="0">
                <a:pos x="16" y="288"/>
              </a:cxn>
              <a:cxn ang="0">
                <a:pos x="120" y="288"/>
              </a:cxn>
              <a:cxn ang="0">
                <a:pos x="112" y="272"/>
              </a:cxn>
              <a:cxn ang="0">
                <a:pos x="144" y="272"/>
              </a:cxn>
              <a:cxn ang="0">
                <a:pos x="482" y="234"/>
              </a:cxn>
              <a:cxn ang="0">
                <a:pos x="520" y="208"/>
              </a:cxn>
              <a:cxn ang="0">
                <a:pos x="546" y="170"/>
              </a:cxn>
              <a:cxn ang="0">
                <a:pos x="568" y="144"/>
              </a:cxn>
              <a:cxn ang="0">
                <a:pos x="584" y="128"/>
              </a:cxn>
              <a:cxn ang="0">
                <a:pos x="568" y="120"/>
              </a:cxn>
              <a:cxn ang="0">
                <a:pos x="552" y="112"/>
              </a:cxn>
              <a:cxn ang="0">
                <a:pos x="528" y="72"/>
              </a:cxn>
              <a:cxn ang="0">
                <a:pos x="520" y="48"/>
              </a:cxn>
              <a:cxn ang="0">
                <a:pos x="520" y="40"/>
              </a:cxn>
            </a:cxnLst>
            <a:rect l="0" t="0" r="r" b="b"/>
            <a:pathLst>
              <a:path w="584" h="296">
                <a:moveTo>
                  <a:pt x="520" y="40"/>
                </a:moveTo>
                <a:lnTo>
                  <a:pt x="512" y="32"/>
                </a:lnTo>
                <a:lnTo>
                  <a:pt x="504" y="32"/>
                </a:lnTo>
                <a:lnTo>
                  <a:pt x="504" y="32"/>
                </a:lnTo>
                <a:lnTo>
                  <a:pt x="504" y="32"/>
                </a:lnTo>
                <a:lnTo>
                  <a:pt x="504" y="24"/>
                </a:lnTo>
                <a:lnTo>
                  <a:pt x="496" y="16"/>
                </a:lnTo>
                <a:lnTo>
                  <a:pt x="488" y="16"/>
                </a:lnTo>
                <a:lnTo>
                  <a:pt x="480" y="32"/>
                </a:lnTo>
                <a:lnTo>
                  <a:pt x="472" y="32"/>
                </a:lnTo>
                <a:lnTo>
                  <a:pt x="456" y="32"/>
                </a:lnTo>
                <a:lnTo>
                  <a:pt x="456" y="32"/>
                </a:lnTo>
                <a:lnTo>
                  <a:pt x="448" y="24"/>
                </a:lnTo>
                <a:lnTo>
                  <a:pt x="440" y="24"/>
                </a:lnTo>
                <a:lnTo>
                  <a:pt x="440" y="32"/>
                </a:lnTo>
                <a:lnTo>
                  <a:pt x="440" y="32"/>
                </a:lnTo>
                <a:lnTo>
                  <a:pt x="432" y="32"/>
                </a:lnTo>
                <a:lnTo>
                  <a:pt x="432" y="32"/>
                </a:lnTo>
                <a:lnTo>
                  <a:pt x="416" y="24"/>
                </a:lnTo>
                <a:lnTo>
                  <a:pt x="416" y="24"/>
                </a:lnTo>
                <a:lnTo>
                  <a:pt x="392" y="24"/>
                </a:lnTo>
                <a:lnTo>
                  <a:pt x="392" y="24"/>
                </a:lnTo>
                <a:lnTo>
                  <a:pt x="392" y="16"/>
                </a:lnTo>
                <a:lnTo>
                  <a:pt x="384" y="0"/>
                </a:lnTo>
                <a:lnTo>
                  <a:pt x="360" y="0"/>
                </a:lnTo>
                <a:lnTo>
                  <a:pt x="344"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44"/>
                </a:lnTo>
                <a:lnTo>
                  <a:pt x="144" y="136"/>
                </a:lnTo>
                <a:lnTo>
                  <a:pt x="144" y="136"/>
                </a:lnTo>
                <a:lnTo>
                  <a:pt x="144" y="144"/>
                </a:lnTo>
                <a:lnTo>
                  <a:pt x="144" y="152"/>
                </a:lnTo>
                <a:lnTo>
                  <a:pt x="136" y="152"/>
                </a:lnTo>
                <a:lnTo>
                  <a:pt x="136" y="152"/>
                </a:lnTo>
                <a:lnTo>
                  <a:pt x="136" y="152"/>
                </a:lnTo>
                <a:lnTo>
                  <a:pt x="128" y="144"/>
                </a:lnTo>
                <a:lnTo>
                  <a:pt x="120" y="144"/>
                </a:lnTo>
                <a:lnTo>
                  <a:pt x="112" y="144"/>
                </a:lnTo>
                <a:lnTo>
                  <a:pt x="112" y="144"/>
                </a:lnTo>
                <a:lnTo>
                  <a:pt x="112" y="144"/>
                </a:lnTo>
                <a:lnTo>
                  <a:pt x="112" y="152"/>
                </a:lnTo>
                <a:lnTo>
                  <a:pt x="112" y="152"/>
                </a:lnTo>
                <a:lnTo>
                  <a:pt x="112" y="160"/>
                </a:lnTo>
                <a:lnTo>
                  <a:pt x="112" y="160"/>
                </a:lnTo>
                <a:lnTo>
                  <a:pt x="104" y="160"/>
                </a:lnTo>
                <a:lnTo>
                  <a:pt x="112" y="160"/>
                </a:lnTo>
                <a:lnTo>
                  <a:pt x="104" y="168"/>
                </a:lnTo>
                <a:lnTo>
                  <a:pt x="104" y="168"/>
                </a:lnTo>
                <a:lnTo>
                  <a:pt x="96" y="176"/>
                </a:lnTo>
                <a:lnTo>
                  <a:pt x="96" y="176"/>
                </a:lnTo>
                <a:lnTo>
                  <a:pt x="104" y="184"/>
                </a:lnTo>
                <a:lnTo>
                  <a:pt x="104" y="184"/>
                </a:lnTo>
                <a:lnTo>
                  <a:pt x="104" y="192"/>
                </a:lnTo>
                <a:lnTo>
                  <a:pt x="88" y="192"/>
                </a:lnTo>
                <a:lnTo>
                  <a:pt x="72" y="200"/>
                </a:lnTo>
                <a:lnTo>
                  <a:pt x="72" y="216"/>
                </a:lnTo>
                <a:lnTo>
                  <a:pt x="80" y="224"/>
                </a:lnTo>
                <a:lnTo>
                  <a:pt x="80" y="232"/>
                </a:lnTo>
                <a:lnTo>
                  <a:pt x="80" y="232"/>
                </a:lnTo>
                <a:lnTo>
                  <a:pt x="72" y="232"/>
                </a:lnTo>
                <a:lnTo>
                  <a:pt x="48" y="224"/>
                </a:lnTo>
                <a:lnTo>
                  <a:pt x="32" y="224"/>
                </a:lnTo>
                <a:lnTo>
                  <a:pt x="24" y="232"/>
                </a:lnTo>
                <a:lnTo>
                  <a:pt x="24" y="232"/>
                </a:lnTo>
                <a:lnTo>
                  <a:pt x="16" y="240"/>
                </a:lnTo>
                <a:lnTo>
                  <a:pt x="24" y="248"/>
                </a:lnTo>
                <a:lnTo>
                  <a:pt x="24" y="248"/>
                </a:lnTo>
                <a:lnTo>
                  <a:pt x="32" y="256"/>
                </a:lnTo>
                <a:lnTo>
                  <a:pt x="32" y="256"/>
                </a:lnTo>
                <a:lnTo>
                  <a:pt x="24" y="256"/>
                </a:lnTo>
                <a:lnTo>
                  <a:pt x="24" y="256"/>
                </a:lnTo>
                <a:lnTo>
                  <a:pt x="24" y="288"/>
                </a:lnTo>
                <a:lnTo>
                  <a:pt x="24" y="288"/>
                </a:lnTo>
                <a:lnTo>
                  <a:pt x="16" y="288"/>
                </a:lnTo>
                <a:lnTo>
                  <a:pt x="16" y="288"/>
                </a:lnTo>
                <a:lnTo>
                  <a:pt x="0" y="296"/>
                </a:lnTo>
                <a:lnTo>
                  <a:pt x="0" y="296"/>
                </a:lnTo>
                <a:lnTo>
                  <a:pt x="120" y="288"/>
                </a:lnTo>
                <a:lnTo>
                  <a:pt x="120" y="288"/>
                </a:lnTo>
                <a:lnTo>
                  <a:pt x="112" y="272"/>
                </a:lnTo>
                <a:lnTo>
                  <a:pt x="112" y="272"/>
                </a:lnTo>
                <a:lnTo>
                  <a:pt x="120" y="272"/>
                </a:lnTo>
                <a:lnTo>
                  <a:pt x="136" y="272"/>
                </a:lnTo>
                <a:lnTo>
                  <a:pt x="144" y="272"/>
                </a:lnTo>
                <a:lnTo>
                  <a:pt x="448" y="248"/>
                </a:lnTo>
                <a:lnTo>
                  <a:pt x="464" y="240"/>
                </a:lnTo>
                <a:lnTo>
                  <a:pt x="482" y="234"/>
                </a:lnTo>
                <a:lnTo>
                  <a:pt x="504" y="216"/>
                </a:lnTo>
                <a:lnTo>
                  <a:pt x="504" y="208"/>
                </a:lnTo>
                <a:lnTo>
                  <a:pt x="520" y="208"/>
                </a:lnTo>
                <a:lnTo>
                  <a:pt x="526" y="194"/>
                </a:lnTo>
                <a:lnTo>
                  <a:pt x="536" y="184"/>
                </a:lnTo>
                <a:lnTo>
                  <a:pt x="546" y="170"/>
                </a:lnTo>
                <a:lnTo>
                  <a:pt x="560" y="160"/>
                </a:lnTo>
                <a:lnTo>
                  <a:pt x="568" y="152"/>
                </a:lnTo>
                <a:lnTo>
                  <a:pt x="568" y="144"/>
                </a:lnTo>
                <a:lnTo>
                  <a:pt x="568" y="152"/>
                </a:lnTo>
                <a:lnTo>
                  <a:pt x="584" y="128"/>
                </a:lnTo>
                <a:lnTo>
                  <a:pt x="584" y="128"/>
                </a:lnTo>
                <a:lnTo>
                  <a:pt x="576" y="128"/>
                </a:lnTo>
                <a:lnTo>
                  <a:pt x="576" y="128"/>
                </a:lnTo>
                <a:lnTo>
                  <a:pt x="568" y="120"/>
                </a:lnTo>
                <a:lnTo>
                  <a:pt x="560" y="120"/>
                </a:lnTo>
                <a:lnTo>
                  <a:pt x="560" y="120"/>
                </a:lnTo>
                <a:lnTo>
                  <a:pt x="552" y="112"/>
                </a:lnTo>
                <a:lnTo>
                  <a:pt x="536" y="88"/>
                </a:lnTo>
                <a:lnTo>
                  <a:pt x="528" y="72"/>
                </a:lnTo>
                <a:lnTo>
                  <a:pt x="528" y="72"/>
                </a:lnTo>
                <a:lnTo>
                  <a:pt x="528" y="64"/>
                </a:lnTo>
                <a:lnTo>
                  <a:pt x="528" y="56"/>
                </a:lnTo>
                <a:lnTo>
                  <a:pt x="520" y="48"/>
                </a:lnTo>
                <a:lnTo>
                  <a:pt x="520" y="40"/>
                </a:lnTo>
                <a:lnTo>
                  <a:pt x="520" y="40"/>
                </a:lnTo>
                <a:lnTo>
                  <a:pt x="520" y="40"/>
                </a:lnTo>
                <a:lnTo>
                  <a:pt x="528" y="40"/>
                </a:lnTo>
                <a:lnTo>
                  <a:pt x="520" y="40"/>
                </a:lnTo>
                <a:close/>
              </a:path>
            </a:pathLst>
          </a:custGeom>
          <a:solidFill>
            <a:schemeClr val="bg1"/>
          </a:solidFill>
          <a:ln w="6350" cmpd="sng">
            <a:solidFill>
              <a:srgbClr val="000000"/>
            </a:solidFill>
            <a:round/>
            <a:headEnd/>
            <a:tailEnd/>
          </a:ln>
        </p:spPr>
        <p:txBody>
          <a:bodyPr/>
          <a:lstStyle/>
          <a:p>
            <a:endParaRPr lang="en-US"/>
          </a:p>
        </p:txBody>
      </p:sp>
      <p:sp>
        <p:nvSpPr>
          <p:cNvPr id="7236" name="Freeform 68"/>
          <p:cNvSpPr>
            <a:spLocks/>
          </p:cNvSpPr>
          <p:nvPr/>
        </p:nvSpPr>
        <p:spPr bwMode="auto">
          <a:xfrm>
            <a:off x="6884988" y="2500313"/>
            <a:ext cx="762000" cy="744537"/>
          </a:xfrm>
          <a:custGeom>
            <a:avLst/>
            <a:gdLst/>
            <a:ahLst/>
            <a:cxnLst>
              <a:cxn ang="0">
                <a:pos x="48" y="320"/>
              </a:cxn>
              <a:cxn ang="0">
                <a:pos x="32" y="312"/>
              </a:cxn>
              <a:cxn ang="0">
                <a:pos x="8" y="272"/>
              </a:cxn>
              <a:cxn ang="0">
                <a:pos x="0" y="248"/>
              </a:cxn>
              <a:cxn ang="0">
                <a:pos x="0" y="240"/>
              </a:cxn>
              <a:cxn ang="0">
                <a:pos x="16" y="240"/>
              </a:cxn>
              <a:cxn ang="0">
                <a:pos x="32" y="224"/>
              </a:cxn>
              <a:cxn ang="0">
                <a:pos x="32" y="192"/>
              </a:cxn>
              <a:cxn ang="0">
                <a:pos x="48" y="192"/>
              </a:cxn>
              <a:cxn ang="0">
                <a:pos x="56" y="176"/>
              </a:cxn>
              <a:cxn ang="0">
                <a:pos x="80" y="136"/>
              </a:cxn>
              <a:cxn ang="0">
                <a:pos x="80" y="136"/>
              </a:cxn>
              <a:cxn ang="0">
                <a:pos x="112" y="112"/>
              </a:cxn>
              <a:cxn ang="0">
                <a:pos x="120" y="80"/>
              </a:cxn>
              <a:cxn ang="0">
                <a:pos x="128" y="40"/>
              </a:cxn>
              <a:cxn ang="0">
                <a:pos x="120" y="0"/>
              </a:cxn>
              <a:cxn ang="0">
                <a:pos x="128" y="0"/>
              </a:cxn>
              <a:cxn ang="0">
                <a:pos x="224" y="72"/>
              </a:cxn>
              <a:cxn ang="0">
                <a:pos x="232" y="120"/>
              </a:cxn>
              <a:cxn ang="0">
                <a:pos x="256" y="96"/>
              </a:cxn>
              <a:cxn ang="0">
                <a:pos x="280" y="80"/>
              </a:cxn>
              <a:cxn ang="0">
                <a:pos x="296" y="80"/>
              </a:cxn>
              <a:cxn ang="0">
                <a:pos x="312" y="64"/>
              </a:cxn>
              <a:cxn ang="0">
                <a:pos x="344" y="64"/>
              </a:cxn>
              <a:cxn ang="0">
                <a:pos x="352" y="64"/>
              </a:cxn>
              <a:cxn ang="0">
                <a:pos x="368" y="88"/>
              </a:cxn>
              <a:cxn ang="0">
                <a:pos x="360" y="104"/>
              </a:cxn>
              <a:cxn ang="0">
                <a:pos x="328" y="96"/>
              </a:cxn>
              <a:cxn ang="0">
                <a:pos x="312" y="88"/>
              </a:cxn>
              <a:cxn ang="0">
                <a:pos x="304" y="120"/>
              </a:cxn>
              <a:cxn ang="0">
                <a:pos x="296" y="144"/>
              </a:cxn>
              <a:cxn ang="0">
                <a:pos x="288" y="160"/>
              </a:cxn>
              <a:cxn ang="0">
                <a:pos x="264" y="160"/>
              </a:cxn>
              <a:cxn ang="0">
                <a:pos x="264" y="192"/>
              </a:cxn>
              <a:cxn ang="0">
                <a:pos x="232" y="192"/>
              </a:cxn>
              <a:cxn ang="0">
                <a:pos x="224" y="208"/>
              </a:cxn>
              <a:cxn ang="0">
                <a:pos x="224" y="224"/>
              </a:cxn>
              <a:cxn ang="0">
                <a:pos x="216" y="240"/>
              </a:cxn>
              <a:cxn ang="0">
                <a:pos x="208" y="264"/>
              </a:cxn>
              <a:cxn ang="0">
                <a:pos x="200" y="296"/>
              </a:cxn>
              <a:cxn ang="0">
                <a:pos x="192" y="304"/>
              </a:cxn>
              <a:cxn ang="0">
                <a:pos x="200" y="312"/>
              </a:cxn>
              <a:cxn ang="0">
                <a:pos x="184" y="320"/>
              </a:cxn>
              <a:cxn ang="0">
                <a:pos x="168" y="328"/>
              </a:cxn>
              <a:cxn ang="0">
                <a:pos x="152" y="336"/>
              </a:cxn>
              <a:cxn ang="0">
                <a:pos x="144" y="344"/>
              </a:cxn>
              <a:cxn ang="0">
                <a:pos x="120" y="344"/>
              </a:cxn>
              <a:cxn ang="0">
                <a:pos x="112" y="344"/>
              </a:cxn>
              <a:cxn ang="0">
                <a:pos x="88" y="352"/>
              </a:cxn>
              <a:cxn ang="0">
                <a:pos x="64" y="336"/>
              </a:cxn>
              <a:cxn ang="0">
                <a:pos x="56" y="328"/>
              </a:cxn>
            </a:cxnLst>
            <a:rect l="0" t="0" r="r" b="b"/>
            <a:pathLst>
              <a:path w="368" h="360">
                <a:moveTo>
                  <a:pt x="56" y="328"/>
                </a:moveTo>
                <a:lnTo>
                  <a:pt x="56" y="328"/>
                </a:lnTo>
                <a:lnTo>
                  <a:pt x="48" y="320"/>
                </a:lnTo>
                <a:lnTo>
                  <a:pt x="40" y="320"/>
                </a:lnTo>
                <a:lnTo>
                  <a:pt x="40" y="320"/>
                </a:lnTo>
                <a:lnTo>
                  <a:pt x="32" y="312"/>
                </a:lnTo>
                <a:lnTo>
                  <a:pt x="16" y="288"/>
                </a:lnTo>
                <a:lnTo>
                  <a:pt x="8" y="272"/>
                </a:lnTo>
                <a:lnTo>
                  <a:pt x="8" y="272"/>
                </a:lnTo>
                <a:lnTo>
                  <a:pt x="8" y="264"/>
                </a:lnTo>
                <a:lnTo>
                  <a:pt x="8" y="256"/>
                </a:lnTo>
                <a:lnTo>
                  <a:pt x="0" y="248"/>
                </a:lnTo>
                <a:lnTo>
                  <a:pt x="0" y="240"/>
                </a:lnTo>
                <a:lnTo>
                  <a:pt x="0" y="240"/>
                </a:lnTo>
                <a:lnTo>
                  <a:pt x="0" y="240"/>
                </a:lnTo>
                <a:lnTo>
                  <a:pt x="8" y="240"/>
                </a:lnTo>
                <a:lnTo>
                  <a:pt x="8" y="240"/>
                </a:lnTo>
                <a:lnTo>
                  <a:pt x="16" y="240"/>
                </a:lnTo>
                <a:lnTo>
                  <a:pt x="24" y="224"/>
                </a:lnTo>
                <a:lnTo>
                  <a:pt x="32" y="224"/>
                </a:lnTo>
                <a:lnTo>
                  <a:pt x="32" y="224"/>
                </a:lnTo>
                <a:lnTo>
                  <a:pt x="32" y="208"/>
                </a:lnTo>
                <a:lnTo>
                  <a:pt x="32" y="200"/>
                </a:lnTo>
                <a:lnTo>
                  <a:pt x="32" y="192"/>
                </a:lnTo>
                <a:lnTo>
                  <a:pt x="32" y="176"/>
                </a:lnTo>
                <a:lnTo>
                  <a:pt x="48" y="176"/>
                </a:lnTo>
                <a:lnTo>
                  <a:pt x="48" y="192"/>
                </a:lnTo>
                <a:lnTo>
                  <a:pt x="56" y="192"/>
                </a:lnTo>
                <a:lnTo>
                  <a:pt x="56" y="176"/>
                </a:lnTo>
                <a:lnTo>
                  <a:pt x="56" y="176"/>
                </a:lnTo>
                <a:lnTo>
                  <a:pt x="64" y="152"/>
                </a:lnTo>
                <a:lnTo>
                  <a:pt x="64" y="152"/>
                </a:lnTo>
                <a:lnTo>
                  <a:pt x="80" y="136"/>
                </a:lnTo>
                <a:lnTo>
                  <a:pt x="80" y="136"/>
                </a:lnTo>
                <a:lnTo>
                  <a:pt x="80" y="136"/>
                </a:lnTo>
                <a:lnTo>
                  <a:pt x="80" y="136"/>
                </a:lnTo>
                <a:lnTo>
                  <a:pt x="88" y="136"/>
                </a:lnTo>
                <a:lnTo>
                  <a:pt x="96" y="128"/>
                </a:lnTo>
                <a:lnTo>
                  <a:pt x="112" y="112"/>
                </a:lnTo>
                <a:lnTo>
                  <a:pt x="120" y="104"/>
                </a:lnTo>
                <a:lnTo>
                  <a:pt x="120" y="88"/>
                </a:lnTo>
                <a:lnTo>
                  <a:pt x="120" y="80"/>
                </a:lnTo>
                <a:lnTo>
                  <a:pt x="120" y="40"/>
                </a:lnTo>
                <a:lnTo>
                  <a:pt x="120" y="40"/>
                </a:lnTo>
                <a:lnTo>
                  <a:pt x="128" y="40"/>
                </a:lnTo>
                <a:lnTo>
                  <a:pt x="128" y="24"/>
                </a:lnTo>
                <a:lnTo>
                  <a:pt x="120" y="8"/>
                </a:lnTo>
                <a:lnTo>
                  <a:pt x="120" y="0"/>
                </a:lnTo>
                <a:lnTo>
                  <a:pt x="120" y="0"/>
                </a:lnTo>
                <a:lnTo>
                  <a:pt x="128" y="0"/>
                </a:lnTo>
                <a:lnTo>
                  <a:pt x="128" y="0"/>
                </a:lnTo>
                <a:lnTo>
                  <a:pt x="144" y="88"/>
                </a:lnTo>
                <a:lnTo>
                  <a:pt x="144" y="88"/>
                </a:lnTo>
                <a:lnTo>
                  <a:pt x="224" y="72"/>
                </a:lnTo>
                <a:lnTo>
                  <a:pt x="224" y="72"/>
                </a:lnTo>
                <a:lnTo>
                  <a:pt x="232" y="120"/>
                </a:lnTo>
                <a:lnTo>
                  <a:pt x="232" y="120"/>
                </a:lnTo>
                <a:lnTo>
                  <a:pt x="256" y="96"/>
                </a:lnTo>
                <a:lnTo>
                  <a:pt x="256" y="96"/>
                </a:lnTo>
                <a:lnTo>
                  <a:pt x="256" y="96"/>
                </a:lnTo>
                <a:lnTo>
                  <a:pt x="264" y="96"/>
                </a:lnTo>
                <a:lnTo>
                  <a:pt x="272" y="88"/>
                </a:lnTo>
                <a:lnTo>
                  <a:pt x="280" y="80"/>
                </a:lnTo>
                <a:lnTo>
                  <a:pt x="280" y="80"/>
                </a:lnTo>
                <a:lnTo>
                  <a:pt x="280" y="80"/>
                </a:lnTo>
                <a:lnTo>
                  <a:pt x="296" y="80"/>
                </a:lnTo>
                <a:lnTo>
                  <a:pt x="304" y="80"/>
                </a:lnTo>
                <a:lnTo>
                  <a:pt x="312" y="64"/>
                </a:lnTo>
                <a:lnTo>
                  <a:pt x="312" y="64"/>
                </a:lnTo>
                <a:lnTo>
                  <a:pt x="328" y="64"/>
                </a:lnTo>
                <a:lnTo>
                  <a:pt x="336" y="64"/>
                </a:lnTo>
                <a:lnTo>
                  <a:pt x="344" y="64"/>
                </a:lnTo>
                <a:lnTo>
                  <a:pt x="344" y="64"/>
                </a:lnTo>
                <a:lnTo>
                  <a:pt x="352" y="64"/>
                </a:lnTo>
                <a:lnTo>
                  <a:pt x="352" y="64"/>
                </a:lnTo>
                <a:lnTo>
                  <a:pt x="352" y="72"/>
                </a:lnTo>
                <a:lnTo>
                  <a:pt x="352" y="72"/>
                </a:lnTo>
                <a:lnTo>
                  <a:pt x="368" y="88"/>
                </a:lnTo>
                <a:lnTo>
                  <a:pt x="368" y="96"/>
                </a:lnTo>
                <a:lnTo>
                  <a:pt x="360" y="96"/>
                </a:lnTo>
                <a:lnTo>
                  <a:pt x="360" y="104"/>
                </a:lnTo>
                <a:lnTo>
                  <a:pt x="360" y="104"/>
                </a:lnTo>
                <a:lnTo>
                  <a:pt x="352" y="104"/>
                </a:lnTo>
                <a:lnTo>
                  <a:pt x="328" y="96"/>
                </a:lnTo>
                <a:lnTo>
                  <a:pt x="320" y="96"/>
                </a:lnTo>
                <a:lnTo>
                  <a:pt x="312" y="88"/>
                </a:lnTo>
                <a:lnTo>
                  <a:pt x="312" y="88"/>
                </a:lnTo>
                <a:lnTo>
                  <a:pt x="312" y="112"/>
                </a:lnTo>
                <a:lnTo>
                  <a:pt x="312" y="112"/>
                </a:lnTo>
                <a:lnTo>
                  <a:pt x="304" y="120"/>
                </a:lnTo>
                <a:lnTo>
                  <a:pt x="304" y="128"/>
                </a:lnTo>
                <a:lnTo>
                  <a:pt x="296" y="144"/>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16"/>
                </a:lnTo>
                <a:lnTo>
                  <a:pt x="224" y="224"/>
                </a:lnTo>
                <a:lnTo>
                  <a:pt x="216" y="232"/>
                </a:lnTo>
                <a:lnTo>
                  <a:pt x="216" y="232"/>
                </a:lnTo>
                <a:lnTo>
                  <a:pt x="216" y="240"/>
                </a:lnTo>
                <a:lnTo>
                  <a:pt x="216" y="256"/>
                </a:lnTo>
                <a:lnTo>
                  <a:pt x="216" y="256"/>
                </a:lnTo>
                <a:lnTo>
                  <a:pt x="208" y="264"/>
                </a:lnTo>
                <a:lnTo>
                  <a:pt x="200" y="280"/>
                </a:lnTo>
                <a:lnTo>
                  <a:pt x="200" y="288"/>
                </a:lnTo>
                <a:lnTo>
                  <a:pt x="200" y="296"/>
                </a:lnTo>
                <a:lnTo>
                  <a:pt x="200" y="296"/>
                </a:lnTo>
                <a:lnTo>
                  <a:pt x="200" y="296"/>
                </a:lnTo>
                <a:lnTo>
                  <a:pt x="192" y="304"/>
                </a:lnTo>
                <a:lnTo>
                  <a:pt x="192" y="304"/>
                </a:lnTo>
                <a:lnTo>
                  <a:pt x="200" y="312"/>
                </a:lnTo>
                <a:lnTo>
                  <a:pt x="200" y="312"/>
                </a:lnTo>
                <a:lnTo>
                  <a:pt x="184" y="320"/>
                </a:lnTo>
                <a:lnTo>
                  <a:pt x="184" y="320"/>
                </a:lnTo>
                <a:lnTo>
                  <a:pt x="184" y="320"/>
                </a:lnTo>
                <a:lnTo>
                  <a:pt x="168" y="320"/>
                </a:lnTo>
                <a:lnTo>
                  <a:pt x="168" y="328"/>
                </a:lnTo>
                <a:lnTo>
                  <a:pt x="168" y="328"/>
                </a:lnTo>
                <a:lnTo>
                  <a:pt x="160" y="328"/>
                </a:lnTo>
                <a:lnTo>
                  <a:pt x="152" y="328"/>
                </a:lnTo>
                <a:lnTo>
                  <a:pt x="152" y="336"/>
                </a:lnTo>
                <a:lnTo>
                  <a:pt x="152" y="336"/>
                </a:lnTo>
                <a:lnTo>
                  <a:pt x="152" y="336"/>
                </a:lnTo>
                <a:lnTo>
                  <a:pt x="144" y="344"/>
                </a:lnTo>
                <a:lnTo>
                  <a:pt x="136" y="344"/>
                </a:lnTo>
                <a:lnTo>
                  <a:pt x="128" y="344"/>
                </a:lnTo>
                <a:lnTo>
                  <a:pt x="120" y="344"/>
                </a:lnTo>
                <a:lnTo>
                  <a:pt x="120" y="344"/>
                </a:lnTo>
                <a:lnTo>
                  <a:pt x="120" y="344"/>
                </a:lnTo>
                <a:lnTo>
                  <a:pt x="112" y="344"/>
                </a:lnTo>
                <a:lnTo>
                  <a:pt x="104" y="360"/>
                </a:lnTo>
                <a:lnTo>
                  <a:pt x="96" y="360"/>
                </a:lnTo>
                <a:lnTo>
                  <a:pt x="88" y="352"/>
                </a:lnTo>
                <a:lnTo>
                  <a:pt x="88" y="352"/>
                </a:lnTo>
                <a:lnTo>
                  <a:pt x="72" y="352"/>
                </a:lnTo>
                <a:lnTo>
                  <a:pt x="64" y="336"/>
                </a:lnTo>
                <a:lnTo>
                  <a:pt x="64" y="328"/>
                </a:lnTo>
                <a:lnTo>
                  <a:pt x="64" y="328"/>
                </a:lnTo>
                <a:lnTo>
                  <a:pt x="56" y="328"/>
                </a:lnTo>
                <a:close/>
              </a:path>
            </a:pathLst>
          </a:custGeom>
          <a:solidFill>
            <a:schemeClr val="bg1"/>
          </a:solidFill>
          <a:ln w="6350" cmpd="sng">
            <a:solidFill>
              <a:srgbClr val="000000"/>
            </a:solidFill>
            <a:round/>
            <a:headEnd/>
            <a:tailEnd/>
          </a:ln>
        </p:spPr>
        <p:txBody>
          <a:bodyPr/>
          <a:lstStyle/>
          <a:p>
            <a:endParaRPr lang="en-US"/>
          </a:p>
        </p:txBody>
      </p:sp>
      <p:sp>
        <p:nvSpPr>
          <p:cNvPr id="7237" name="Freeform 69"/>
          <p:cNvSpPr>
            <a:spLocks/>
          </p:cNvSpPr>
          <p:nvPr/>
        </p:nvSpPr>
        <p:spPr bwMode="auto">
          <a:xfrm>
            <a:off x="8242300" y="1243013"/>
            <a:ext cx="280988" cy="561975"/>
          </a:xfrm>
          <a:custGeom>
            <a:avLst/>
            <a:gdLst/>
            <a:ahLst/>
            <a:cxnLst>
              <a:cxn ang="0">
                <a:pos x="104" y="240"/>
              </a:cxn>
              <a:cxn ang="0">
                <a:pos x="128" y="232"/>
              </a:cxn>
              <a:cxn ang="0">
                <a:pos x="128" y="224"/>
              </a:cxn>
              <a:cxn ang="0">
                <a:pos x="136" y="216"/>
              </a:cxn>
              <a:cxn ang="0">
                <a:pos x="136" y="208"/>
              </a:cxn>
              <a:cxn ang="0">
                <a:pos x="128" y="200"/>
              </a:cxn>
              <a:cxn ang="0">
                <a:pos x="128" y="192"/>
              </a:cxn>
              <a:cxn ang="0">
                <a:pos x="112" y="184"/>
              </a:cxn>
              <a:cxn ang="0">
                <a:pos x="56" y="0"/>
              </a:cxn>
              <a:cxn ang="0">
                <a:pos x="48" y="0"/>
              </a:cxn>
              <a:cxn ang="0">
                <a:pos x="32" y="8"/>
              </a:cxn>
              <a:cxn ang="0">
                <a:pos x="32" y="8"/>
              </a:cxn>
              <a:cxn ang="0">
                <a:pos x="32" y="16"/>
              </a:cxn>
              <a:cxn ang="0">
                <a:pos x="32" y="16"/>
              </a:cxn>
              <a:cxn ang="0">
                <a:pos x="32" y="24"/>
              </a:cxn>
              <a:cxn ang="0">
                <a:pos x="24" y="32"/>
              </a:cxn>
              <a:cxn ang="0">
                <a:pos x="32" y="40"/>
              </a:cxn>
              <a:cxn ang="0">
                <a:pos x="32" y="48"/>
              </a:cxn>
              <a:cxn ang="0">
                <a:pos x="24" y="56"/>
              </a:cxn>
              <a:cxn ang="0">
                <a:pos x="32" y="88"/>
              </a:cxn>
              <a:cxn ang="0">
                <a:pos x="16" y="104"/>
              </a:cxn>
              <a:cxn ang="0">
                <a:pos x="16" y="104"/>
              </a:cxn>
              <a:cxn ang="0">
                <a:pos x="8" y="112"/>
              </a:cxn>
              <a:cxn ang="0">
                <a:pos x="16" y="120"/>
              </a:cxn>
              <a:cxn ang="0">
                <a:pos x="16" y="160"/>
              </a:cxn>
              <a:cxn ang="0">
                <a:pos x="8" y="176"/>
              </a:cxn>
              <a:cxn ang="0">
                <a:pos x="0" y="192"/>
              </a:cxn>
              <a:cxn ang="0">
                <a:pos x="8" y="216"/>
              </a:cxn>
              <a:cxn ang="0">
                <a:pos x="16" y="240"/>
              </a:cxn>
              <a:cxn ang="0">
                <a:pos x="8" y="256"/>
              </a:cxn>
              <a:cxn ang="0">
                <a:pos x="16" y="272"/>
              </a:cxn>
              <a:cxn ang="0">
                <a:pos x="96" y="256"/>
              </a:cxn>
              <a:cxn ang="0">
                <a:pos x="104" y="248"/>
              </a:cxn>
            </a:cxnLst>
            <a:rect l="0" t="0" r="r" b="b"/>
            <a:pathLst>
              <a:path w="136" h="272">
                <a:moveTo>
                  <a:pt x="104" y="248"/>
                </a:moveTo>
                <a:lnTo>
                  <a:pt x="104" y="240"/>
                </a:lnTo>
                <a:lnTo>
                  <a:pt x="112" y="232"/>
                </a:lnTo>
                <a:lnTo>
                  <a:pt x="128" y="232"/>
                </a:lnTo>
                <a:lnTo>
                  <a:pt x="128" y="232"/>
                </a:lnTo>
                <a:lnTo>
                  <a:pt x="128" y="224"/>
                </a:lnTo>
                <a:lnTo>
                  <a:pt x="128" y="224"/>
                </a:lnTo>
                <a:lnTo>
                  <a:pt x="136" y="216"/>
                </a:lnTo>
                <a:lnTo>
                  <a:pt x="136" y="208"/>
                </a:lnTo>
                <a:lnTo>
                  <a:pt x="136" y="208"/>
                </a:lnTo>
                <a:lnTo>
                  <a:pt x="128" y="208"/>
                </a:lnTo>
                <a:lnTo>
                  <a:pt x="128" y="200"/>
                </a:lnTo>
                <a:lnTo>
                  <a:pt x="128" y="200"/>
                </a:lnTo>
                <a:lnTo>
                  <a:pt x="128" y="192"/>
                </a:lnTo>
                <a:lnTo>
                  <a:pt x="120" y="184"/>
                </a:lnTo>
                <a:lnTo>
                  <a:pt x="112" y="184"/>
                </a:lnTo>
                <a:lnTo>
                  <a:pt x="104" y="176"/>
                </a:lnTo>
                <a:lnTo>
                  <a:pt x="56" y="0"/>
                </a:lnTo>
                <a:lnTo>
                  <a:pt x="56" y="0"/>
                </a:lnTo>
                <a:lnTo>
                  <a:pt x="48" y="0"/>
                </a:lnTo>
                <a:lnTo>
                  <a:pt x="32" y="0"/>
                </a:lnTo>
                <a:lnTo>
                  <a:pt x="32" y="8"/>
                </a:lnTo>
                <a:lnTo>
                  <a:pt x="32" y="8"/>
                </a:lnTo>
                <a:lnTo>
                  <a:pt x="32" y="8"/>
                </a:lnTo>
                <a:lnTo>
                  <a:pt x="32" y="16"/>
                </a:lnTo>
                <a:lnTo>
                  <a:pt x="32" y="16"/>
                </a:lnTo>
                <a:lnTo>
                  <a:pt x="32" y="16"/>
                </a:lnTo>
                <a:lnTo>
                  <a:pt x="32" y="16"/>
                </a:lnTo>
                <a:lnTo>
                  <a:pt x="32" y="24"/>
                </a:lnTo>
                <a:lnTo>
                  <a:pt x="32" y="24"/>
                </a:lnTo>
                <a:lnTo>
                  <a:pt x="24" y="24"/>
                </a:lnTo>
                <a:lnTo>
                  <a:pt x="24" y="32"/>
                </a:lnTo>
                <a:lnTo>
                  <a:pt x="32" y="32"/>
                </a:lnTo>
                <a:lnTo>
                  <a:pt x="32" y="40"/>
                </a:lnTo>
                <a:lnTo>
                  <a:pt x="32" y="40"/>
                </a:lnTo>
                <a:lnTo>
                  <a:pt x="32" y="48"/>
                </a:lnTo>
                <a:lnTo>
                  <a:pt x="24" y="56"/>
                </a:lnTo>
                <a:lnTo>
                  <a:pt x="24" y="56"/>
                </a:lnTo>
                <a:lnTo>
                  <a:pt x="32" y="64"/>
                </a:lnTo>
                <a:lnTo>
                  <a:pt x="32" y="88"/>
                </a:lnTo>
                <a:lnTo>
                  <a:pt x="32" y="96"/>
                </a:lnTo>
                <a:lnTo>
                  <a:pt x="16" y="104"/>
                </a:lnTo>
                <a:lnTo>
                  <a:pt x="16" y="104"/>
                </a:lnTo>
                <a:lnTo>
                  <a:pt x="16" y="104"/>
                </a:lnTo>
                <a:lnTo>
                  <a:pt x="16" y="104"/>
                </a:lnTo>
                <a:lnTo>
                  <a:pt x="8" y="112"/>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16" y="272"/>
                </a:lnTo>
                <a:lnTo>
                  <a:pt x="96" y="256"/>
                </a:lnTo>
                <a:lnTo>
                  <a:pt x="96" y="256"/>
                </a:lnTo>
                <a:lnTo>
                  <a:pt x="104" y="248"/>
                </a:lnTo>
                <a:close/>
              </a:path>
            </a:pathLst>
          </a:custGeom>
          <a:solidFill>
            <a:schemeClr val="bg1"/>
          </a:solidFill>
          <a:ln w="6350" cmpd="sng">
            <a:solidFill>
              <a:srgbClr val="000000"/>
            </a:solidFill>
            <a:round/>
            <a:headEnd/>
            <a:tailEnd/>
          </a:ln>
        </p:spPr>
        <p:txBody>
          <a:bodyPr/>
          <a:lstStyle/>
          <a:p>
            <a:endParaRPr lang="en-US"/>
          </a:p>
        </p:txBody>
      </p:sp>
      <p:sp>
        <p:nvSpPr>
          <p:cNvPr id="7238" name="Freeform 70"/>
          <p:cNvSpPr>
            <a:spLocks/>
          </p:cNvSpPr>
          <p:nvPr/>
        </p:nvSpPr>
        <p:spPr bwMode="auto">
          <a:xfrm>
            <a:off x="8340725" y="696913"/>
            <a:ext cx="612775" cy="976312"/>
          </a:xfrm>
          <a:custGeom>
            <a:avLst/>
            <a:gdLst/>
            <a:ahLst/>
            <a:cxnLst>
              <a:cxn ang="0">
                <a:pos x="80" y="456"/>
              </a:cxn>
              <a:cxn ang="0">
                <a:pos x="56" y="440"/>
              </a:cxn>
              <a:cxn ang="0">
                <a:pos x="0" y="264"/>
              </a:cxn>
              <a:cxn ang="0">
                <a:pos x="16" y="256"/>
              </a:cxn>
              <a:cxn ang="0">
                <a:pos x="16" y="256"/>
              </a:cxn>
              <a:cxn ang="0">
                <a:pos x="24" y="240"/>
              </a:cxn>
              <a:cxn ang="0">
                <a:pos x="24" y="240"/>
              </a:cxn>
              <a:cxn ang="0">
                <a:pos x="24" y="216"/>
              </a:cxn>
              <a:cxn ang="0">
                <a:pos x="32" y="200"/>
              </a:cxn>
              <a:cxn ang="0">
                <a:pos x="40" y="184"/>
              </a:cxn>
              <a:cxn ang="0">
                <a:pos x="32" y="136"/>
              </a:cxn>
              <a:cxn ang="0">
                <a:pos x="40" y="120"/>
              </a:cxn>
              <a:cxn ang="0">
                <a:pos x="48" y="80"/>
              </a:cxn>
              <a:cxn ang="0">
                <a:pos x="72" y="8"/>
              </a:cxn>
              <a:cxn ang="0">
                <a:pos x="96" y="32"/>
              </a:cxn>
              <a:cxn ang="0">
                <a:pos x="120" y="8"/>
              </a:cxn>
              <a:cxn ang="0">
                <a:pos x="128" y="0"/>
              </a:cxn>
              <a:cxn ang="0">
                <a:pos x="168" y="16"/>
              </a:cxn>
              <a:cxn ang="0">
                <a:pos x="208" y="136"/>
              </a:cxn>
              <a:cxn ang="0">
                <a:pos x="224" y="160"/>
              </a:cxn>
              <a:cxn ang="0">
                <a:pos x="240" y="160"/>
              </a:cxn>
              <a:cxn ang="0">
                <a:pos x="248" y="184"/>
              </a:cxn>
              <a:cxn ang="0">
                <a:pos x="264" y="200"/>
              </a:cxn>
              <a:cxn ang="0">
                <a:pos x="280" y="208"/>
              </a:cxn>
              <a:cxn ang="0">
                <a:pos x="280" y="216"/>
              </a:cxn>
              <a:cxn ang="0">
                <a:pos x="288" y="224"/>
              </a:cxn>
              <a:cxn ang="0">
                <a:pos x="296" y="224"/>
              </a:cxn>
              <a:cxn ang="0">
                <a:pos x="280" y="248"/>
              </a:cxn>
              <a:cxn ang="0">
                <a:pos x="272" y="240"/>
              </a:cxn>
              <a:cxn ang="0">
                <a:pos x="272" y="248"/>
              </a:cxn>
              <a:cxn ang="0">
                <a:pos x="264" y="248"/>
              </a:cxn>
              <a:cxn ang="0">
                <a:pos x="264" y="256"/>
              </a:cxn>
              <a:cxn ang="0">
                <a:pos x="248" y="264"/>
              </a:cxn>
              <a:cxn ang="0">
                <a:pos x="248" y="264"/>
              </a:cxn>
              <a:cxn ang="0">
                <a:pos x="248" y="280"/>
              </a:cxn>
              <a:cxn ang="0">
                <a:pos x="232" y="296"/>
              </a:cxn>
              <a:cxn ang="0">
                <a:pos x="232" y="280"/>
              </a:cxn>
              <a:cxn ang="0">
                <a:pos x="216" y="272"/>
              </a:cxn>
              <a:cxn ang="0">
                <a:pos x="216" y="280"/>
              </a:cxn>
              <a:cxn ang="0">
                <a:pos x="200" y="296"/>
              </a:cxn>
              <a:cxn ang="0">
                <a:pos x="200" y="304"/>
              </a:cxn>
              <a:cxn ang="0">
                <a:pos x="192" y="296"/>
              </a:cxn>
              <a:cxn ang="0">
                <a:pos x="184" y="296"/>
              </a:cxn>
              <a:cxn ang="0">
                <a:pos x="176" y="288"/>
              </a:cxn>
              <a:cxn ang="0">
                <a:pos x="176" y="336"/>
              </a:cxn>
              <a:cxn ang="0">
                <a:pos x="168" y="360"/>
              </a:cxn>
              <a:cxn ang="0">
                <a:pos x="160" y="352"/>
              </a:cxn>
              <a:cxn ang="0">
                <a:pos x="152" y="368"/>
              </a:cxn>
              <a:cxn ang="0">
                <a:pos x="144" y="368"/>
              </a:cxn>
              <a:cxn ang="0">
                <a:pos x="136" y="368"/>
              </a:cxn>
              <a:cxn ang="0">
                <a:pos x="128" y="360"/>
              </a:cxn>
              <a:cxn ang="0">
                <a:pos x="128" y="392"/>
              </a:cxn>
              <a:cxn ang="0">
                <a:pos x="128" y="376"/>
              </a:cxn>
              <a:cxn ang="0">
                <a:pos x="120" y="376"/>
              </a:cxn>
              <a:cxn ang="0">
                <a:pos x="104" y="392"/>
              </a:cxn>
              <a:cxn ang="0">
                <a:pos x="104" y="408"/>
              </a:cxn>
              <a:cxn ang="0">
                <a:pos x="104" y="416"/>
              </a:cxn>
              <a:cxn ang="0">
                <a:pos x="104" y="432"/>
              </a:cxn>
              <a:cxn ang="0">
                <a:pos x="88" y="440"/>
              </a:cxn>
              <a:cxn ang="0">
                <a:pos x="80" y="472"/>
              </a:cxn>
            </a:cxnLst>
            <a:rect l="0" t="0" r="r" b="b"/>
            <a:pathLst>
              <a:path w="296" h="472">
                <a:moveTo>
                  <a:pt x="80" y="464"/>
                </a:moveTo>
                <a:lnTo>
                  <a:pt x="80" y="464"/>
                </a:lnTo>
                <a:lnTo>
                  <a:pt x="80" y="456"/>
                </a:lnTo>
                <a:lnTo>
                  <a:pt x="72" y="448"/>
                </a:lnTo>
                <a:lnTo>
                  <a:pt x="64" y="448"/>
                </a:lnTo>
                <a:lnTo>
                  <a:pt x="56" y="440"/>
                </a:lnTo>
                <a:lnTo>
                  <a:pt x="8" y="264"/>
                </a:lnTo>
                <a:lnTo>
                  <a:pt x="0" y="264"/>
                </a:lnTo>
                <a:lnTo>
                  <a:pt x="0" y="264"/>
                </a:lnTo>
                <a:lnTo>
                  <a:pt x="0" y="248"/>
                </a:lnTo>
                <a:lnTo>
                  <a:pt x="8" y="248"/>
                </a:lnTo>
                <a:lnTo>
                  <a:pt x="16" y="256"/>
                </a:lnTo>
                <a:lnTo>
                  <a:pt x="16" y="256"/>
                </a:lnTo>
                <a:lnTo>
                  <a:pt x="16" y="256"/>
                </a:lnTo>
                <a:lnTo>
                  <a:pt x="16" y="256"/>
                </a:lnTo>
                <a:lnTo>
                  <a:pt x="16" y="240"/>
                </a:lnTo>
                <a:lnTo>
                  <a:pt x="16" y="240"/>
                </a:lnTo>
                <a:lnTo>
                  <a:pt x="24" y="240"/>
                </a:lnTo>
                <a:lnTo>
                  <a:pt x="24" y="240"/>
                </a:lnTo>
                <a:lnTo>
                  <a:pt x="24" y="240"/>
                </a:lnTo>
                <a:lnTo>
                  <a:pt x="24" y="240"/>
                </a:lnTo>
                <a:lnTo>
                  <a:pt x="24" y="232"/>
                </a:lnTo>
                <a:lnTo>
                  <a:pt x="24" y="216"/>
                </a:lnTo>
                <a:lnTo>
                  <a:pt x="24" y="216"/>
                </a:lnTo>
                <a:lnTo>
                  <a:pt x="40" y="200"/>
                </a:lnTo>
                <a:lnTo>
                  <a:pt x="40" y="200"/>
                </a:lnTo>
                <a:lnTo>
                  <a:pt x="32" y="200"/>
                </a:lnTo>
                <a:lnTo>
                  <a:pt x="32" y="192"/>
                </a:lnTo>
                <a:lnTo>
                  <a:pt x="40" y="184"/>
                </a:lnTo>
                <a:lnTo>
                  <a:pt x="40" y="184"/>
                </a:lnTo>
                <a:lnTo>
                  <a:pt x="40" y="176"/>
                </a:lnTo>
                <a:lnTo>
                  <a:pt x="32" y="160"/>
                </a:lnTo>
                <a:lnTo>
                  <a:pt x="32" y="136"/>
                </a:lnTo>
                <a:lnTo>
                  <a:pt x="40" y="136"/>
                </a:lnTo>
                <a:lnTo>
                  <a:pt x="40" y="136"/>
                </a:lnTo>
                <a:lnTo>
                  <a:pt x="40" y="120"/>
                </a:lnTo>
                <a:lnTo>
                  <a:pt x="40" y="88"/>
                </a:lnTo>
                <a:lnTo>
                  <a:pt x="48" y="80"/>
                </a:lnTo>
                <a:lnTo>
                  <a:pt x="48" y="80"/>
                </a:lnTo>
                <a:lnTo>
                  <a:pt x="64" y="16"/>
                </a:lnTo>
                <a:lnTo>
                  <a:pt x="64" y="16"/>
                </a:lnTo>
                <a:lnTo>
                  <a:pt x="72" y="8"/>
                </a:lnTo>
                <a:lnTo>
                  <a:pt x="80" y="8"/>
                </a:lnTo>
                <a:lnTo>
                  <a:pt x="88" y="32"/>
                </a:lnTo>
                <a:lnTo>
                  <a:pt x="96" y="32"/>
                </a:lnTo>
                <a:lnTo>
                  <a:pt x="104" y="24"/>
                </a:lnTo>
                <a:lnTo>
                  <a:pt x="120" y="8"/>
                </a:lnTo>
                <a:lnTo>
                  <a:pt x="120" y="8"/>
                </a:lnTo>
                <a:lnTo>
                  <a:pt x="128" y="8"/>
                </a:lnTo>
                <a:lnTo>
                  <a:pt x="128" y="8"/>
                </a:lnTo>
                <a:lnTo>
                  <a:pt x="128" y="0"/>
                </a:lnTo>
                <a:lnTo>
                  <a:pt x="136" y="0"/>
                </a:lnTo>
                <a:lnTo>
                  <a:pt x="144" y="8"/>
                </a:lnTo>
                <a:lnTo>
                  <a:pt x="168" y="16"/>
                </a:lnTo>
                <a:lnTo>
                  <a:pt x="176" y="24"/>
                </a:lnTo>
                <a:lnTo>
                  <a:pt x="176" y="24"/>
                </a:lnTo>
                <a:lnTo>
                  <a:pt x="208" y="136"/>
                </a:lnTo>
                <a:lnTo>
                  <a:pt x="208" y="136"/>
                </a:lnTo>
                <a:lnTo>
                  <a:pt x="208" y="144"/>
                </a:lnTo>
                <a:lnTo>
                  <a:pt x="224" y="160"/>
                </a:lnTo>
                <a:lnTo>
                  <a:pt x="240" y="160"/>
                </a:lnTo>
                <a:lnTo>
                  <a:pt x="240" y="160"/>
                </a:lnTo>
                <a:lnTo>
                  <a:pt x="240" y="160"/>
                </a:lnTo>
                <a:lnTo>
                  <a:pt x="240" y="176"/>
                </a:lnTo>
                <a:lnTo>
                  <a:pt x="240" y="176"/>
                </a:lnTo>
                <a:lnTo>
                  <a:pt x="248" y="184"/>
                </a:lnTo>
                <a:lnTo>
                  <a:pt x="248" y="184"/>
                </a:lnTo>
                <a:lnTo>
                  <a:pt x="256" y="200"/>
                </a:lnTo>
                <a:lnTo>
                  <a:pt x="264" y="200"/>
                </a:lnTo>
                <a:lnTo>
                  <a:pt x="264" y="192"/>
                </a:lnTo>
                <a:lnTo>
                  <a:pt x="264" y="192"/>
                </a:lnTo>
                <a:lnTo>
                  <a:pt x="280" y="208"/>
                </a:lnTo>
                <a:lnTo>
                  <a:pt x="288" y="208"/>
                </a:lnTo>
                <a:lnTo>
                  <a:pt x="288" y="208"/>
                </a:lnTo>
                <a:lnTo>
                  <a:pt x="280" y="216"/>
                </a:lnTo>
                <a:lnTo>
                  <a:pt x="280" y="216"/>
                </a:lnTo>
                <a:lnTo>
                  <a:pt x="288" y="224"/>
                </a:lnTo>
                <a:lnTo>
                  <a:pt x="288" y="224"/>
                </a:lnTo>
                <a:lnTo>
                  <a:pt x="296" y="216"/>
                </a:lnTo>
                <a:lnTo>
                  <a:pt x="296" y="224"/>
                </a:lnTo>
                <a:lnTo>
                  <a:pt x="296" y="224"/>
                </a:lnTo>
                <a:lnTo>
                  <a:pt x="288" y="240"/>
                </a:lnTo>
                <a:lnTo>
                  <a:pt x="288" y="240"/>
                </a:lnTo>
                <a:lnTo>
                  <a:pt x="280" y="248"/>
                </a:lnTo>
                <a:lnTo>
                  <a:pt x="280" y="248"/>
                </a:lnTo>
                <a:lnTo>
                  <a:pt x="272" y="240"/>
                </a:lnTo>
                <a:lnTo>
                  <a:pt x="272" y="240"/>
                </a:lnTo>
                <a:lnTo>
                  <a:pt x="272" y="240"/>
                </a:lnTo>
                <a:lnTo>
                  <a:pt x="272" y="240"/>
                </a:lnTo>
                <a:lnTo>
                  <a:pt x="272" y="248"/>
                </a:lnTo>
                <a:lnTo>
                  <a:pt x="272" y="248"/>
                </a:lnTo>
                <a:lnTo>
                  <a:pt x="272" y="256"/>
                </a:lnTo>
                <a:lnTo>
                  <a:pt x="264" y="248"/>
                </a:lnTo>
                <a:lnTo>
                  <a:pt x="264" y="256"/>
                </a:lnTo>
                <a:lnTo>
                  <a:pt x="264" y="256"/>
                </a:lnTo>
                <a:lnTo>
                  <a:pt x="264" y="256"/>
                </a:lnTo>
                <a:lnTo>
                  <a:pt x="264" y="264"/>
                </a:lnTo>
                <a:lnTo>
                  <a:pt x="248" y="264"/>
                </a:lnTo>
                <a:lnTo>
                  <a:pt x="248" y="264"/>
                </a:lnTo>
                <a:lnTo>
                  <a:pt x="248" y="264"/>
                </a:lnTo>
                <a:lnTo>
                  <a:pt x="248" y="264"/>
                </a:lnTo>
                <a:lnTo>
                  <a:pt x="248" y="264"/>
                </a:lnTo>
                <a:lnTo>
                  <a:pt x="248" y="264"/>
                </a:lnTo>
                <a:lnTo>
                  <a:pt x="248" y="272"/>
                </a:lnTo>
                <a:lnTo>
                  <a:pt x="248" y="280"/>
                </a:lnTo>
                <a:lnTo>
                  <a:pt x="240" y="288"/>
                </a:lnTo>
                <a:lnTo>
                  <a:pt x="232" y="296"/>
                </a:lnTo>
                <a:lnTo>
                  <a:pt x="232" y="296"/>
                </a:lnTo>
                <a:lnTo>
                  <a:pt x="232" y="288"/>
                </a:lnTo>
                <a:lnTo>
                  <a:pt x="232" y="288"/>
                </a:lnTo>
                <a:lnTo>
                  <a:pt x="232" y="280"/>
                </a:lnTo>
                <a:lnTo>
                  <a:pt x="232" y="280"/>
                </a:lnTo>
                <a:lnTo>
                  <a:pt x="224" y="272"/>
                </a:lnTo>
                <a:lnTo>
                  <a:pt x="216" y="272"/>
                </a:lnTo>
                <a:lnTo>
                  <a:pt x="216" y="280"/>
                </a:lnTo>
                <a:lnTo>
                  <a:pt x="216" y="280"/>
                </a:lnTo>
                <a:lnTo>
                  <a:pt x="216" y="280"/>
                </a:lnTo>
                <a:lnTo>
                  <a:pt x="216" y="288"/>
                </a:lnTo>
                <a:lnTo>
                  <a:pt x="208" y="288"/>
                </a:lnTo>
                <a:lnTo>
                  <a:pt x="200" y="296"/>
                </a:lnTo>
                <a:lnTo>
                  <a:pt x="200" y="296"/>
                </a:lnTo>
                <a:lnTo>
                  <a:pt x="200" y="304"/>
                </a:lnTo>
                <a:lnTo>
                  <a:pt x="200" y="304"/>
                </a:lnTo>
                <a:lnTo>
                  <a:pt x="184" y="304"/>
                </a:lnTo>
                <a:lnTo>
                  <a:pt x="184" y="304"/>
                </a:lnTo>
                <a:lnTo>
                  <a:pt x="192" y="296"/>
                </a:lnTo>
                <a:lnTo>
                  <a:pt x="192" y="296"/>
                </a:lnTo>
                <a:lnTo>
                  <a:pt x="184" y="296"/>
                </a:lnTo>
                <a:lnTo>
                  <a:pt x="184" y="296"/>
                </a:lnTo>
                <a:lnTo>
                  <a:pt x="176" y="288"/>
                </a:lnTo>
                <a:lnTo>
                  <a:pt x="176" y="288"/>
                </a:lnTo>
                <a:lnTo>
                  <a:pt x="176" y="288"/>
                </a:lnTo>
                <a:lnTo>
                  <a:pt x="176" y="296"/>
                </a:lnTo>
                <a:lnTo>
                  <a:pt x="176" y="312"/>
                </a:lnTo>
                <a:lnTo>
                  <a:pt x="176" y="336"/>
                </a:lnTo>
                <a:lnTo>
                  <a:pt x="176" y="336"/>
                </a:lnTo>
                <a:lnTo>
                  <a:pt x="168" y="344"/>
                </a:lnTo>
                <a:lnTo>
                  <a:pt x="168" y="360"/>
                </a:lnTo>
                <a:lnTo>
                  <a:pt x="168" y="360"/>
                </a:lnTo>
                <a:lnTo>
                  <a:pt x="160" y="352"/>
                </a:lnTo>
                <a:lnTo>
                  <a:pt x="160" y="352"/>
                </a:lnTo>
                <a:lnTo>
                  <a:pt x="152" y="352"/>
                </a:lnTo>
                <a:lnTo>
                  <a:pt x="152" y="352"/>
                </a:lnTo>
                <a:lnTo>
                  <a:pt x="152" y="368"/>
                </a:lnTo>
                <a:lnTo>
                  <a:pt x="152" y="368"/>
                </a:lnTo>
                <a:lnTo>
                  <a:pt x="144" y="368"/>
                </a:lnTo>
                <a:lnTo>
                  <a:pt x="144" y="368"/>
                </a:lnTo>
                <a:lnTo>
                  <a:pt x="144" y="368"/>
                </a:lnTo>
                <a:lnTo>
                  <a:pt x="144" y="368"/>
                </a:lnTo>
                <a:lnTo>
                  <a:pt x="136" y="368"/>
                </a:lnTo>
                <a:lnTo>
                  <a:pt x="136" y="368"/>
                </a:lnTo>
                <a:lnTo>
                  <a:pt x="136" y="368"/>
                </a:lnTo>
                <a:lnTo>
                  <a:pt x="128" y="360"/>
                </a:lnTo>
                <a:lnTo>
                  <a:pt x="128" y="368"/>
                </a:lnTo>
                <a:lnTo>
                  <a:pt x="128" y="384"/>
                </a:lnTo>
                <a:lnTo>
                  <a:pt x="128" y="392"/>
                </a:lnTo>
                <a:lnTo>
                  <a:pt x="128" y="392"/>
                </a:lnTo>
                <a:lnTo>
                  <a:pt x="128" y="384"/>
                </a:lnTo>
                <a:lnTo>
                  <a:pt x="128" y="376"/>
                </a:lnTo>
                <a:lnTo>
                  <a:pt x="120" y="376"/>
                </a:lnTo>
                <a:lnTo>
                  <a:pt x="120" y="376"/>
                </a:lnTo>
                <a:lnTo>
                  <a:pt x="120" y="376"/>
                </a:lnTo>
                <a:lnTo>
                  <a:pt x="112" y="384"/>
                </a:lnTo>
                <a:lnTo>
                  <a:pt x="104" y="392"/>
                </a:lnTo>
                <a:lnTo>
                  <a:pt x="104" y="392"/>
                </a:lnTo>
                <a:lnTo>
                  <a:pt x="104" y="408"/>
                </a:lnTo>
                <a:lnTo>
                  <a:pt x="104" y="408"/>
                </a:lnTo>
                <a:lnTo>
                  <a:pt x="104" y="408"/>
                </a:lnTo>
                <a:lnTo>
                  <a:pt x="104" y="408"/>
                </a:lnTo>
                <a:lnTo>
                  <a:pt x="104" y="416"/>
                </a:lnTo>
                <a:lnTo>
                  <a:pt x="104" y="416"/>
                </a:lnTo>
                <a:lnTo>
                  <a:pt x="96" y="416"/>
                </a:lnTo>
                <a:lnTo>
                  <a:pt x="96" y="424"/>
                </a:lnTo>
                <a:lnTo>
                  <a:pt x="104" y="432"/>
                </a:lnTo>
                <a:lnTo>
                  <a:pt x="104" y="432"/>
                </a:lnTo>
                <a:lnTo>
                  <a:pt x="88" y="440"/>
                </a:lnTo>
                <a:lnTo>
                  <a:pt x="88" y="440"/>
                </a:lnTo>
                <a:lnTo>
                  <a:pt x="88" y="464"/>
                </a:lnTo>
                <a:lnTo>
                  <a:pt x="88" y="464"/>
                </a:lnTo>
                <a:lnTo>
                  <a:pt x="80" y="472"/>
                </a:lnTo>
                <a:lnTo>
                  <a:pt x="80" y="472"/>
                </a:lnTo>
                <a:lnTo>
                  <a:pt x="80" y="464"/>
                </a:lnTo>
                <a:close/>
              </a:path>
            </a:pathLst>
          </a:custGeom>
          <a:solidFill>
            <a:schemeClr val="accent1">
              <a:lumMod val="20000"/>
              <a:lumOff val="80000"/>
            </a:schemeClr>
          </a:solidFill>
          <a:ln w="6350" cmpd="sng">
            <a:solidFill>
              <a:srgbClr val="000000"/>
            </a:solidFill>
            <a:round/>
            <a:headEnd/>
            <a:tailEnd/>
          </a:ln>
        </p:spPr>
        <p:txBody>
          <a:bodyPr/>
          <a:lstStyle/>
          <a:p>
            <a:endParaRPr lang="en-US"/>
          </a:p>
        </p:txBody>
      </p:sp>
      <p:sp>
        <p:nvSpPr>
          <p:cNvPr id="7239" name="Freeform 71"/>
          <p:cNvSpPr>
            <a:spLocks/>
          </p:cNvSpPr>
          <p:nvPr/>
        </p:nvSpPr>
        <p:spPr bwMode="auto">
          <a:xfrm>
            <a:off x="8159750" y="1722438"/>
            <a:ext cx="546100" cy="280987"/>
          </a:xfrm>
          <a:custGeom>
            <a:avLst/>
            <a:gdLst/>
            <a:ahLst/>
            <a:cxnLst>
              <a:cxn ang="0">
                <a:pos x="0" y="128"/>
              </a:cxn>
              <a:cxn ang="0">
                <a:pos x="0" y="56"/>
              </a:cxn>
              <a:cxn ang="0">
                <a:pos x="136" y="24"/>
              </a:cxn>
              <a:cxn ang="0">
                <a:pos x="144" y="16"/>
              </a:cxn>
              <a:cxn ang="0">
                <a:pos x="152" y="0"/>
              </a:cxn>
              <a:cxn ang="0">
                <a:pos x="168" y="0"/>
              </a:cxn>
              <a:cxn ang="0">
                <a:pos x="168" y="8"/>
              </a:cxn>
              <a:cxn ang="0">
                <a:pos x="184" y="16"/>
              </a:cxn>
              <a:cxn ang="0">
                <a:pos x="184" y="24"/>
              </a:cxn>
              <a:cxn ang="0">
                <a:pos x="176" y="32"/>
              </a:cxn>
              <a:cxn ang="0">
                <a:pos x="176" y="32"/>
              </a:cxn>
              <a:cxn ang="0">
                <a:pos x="176" y="40"/>
              </a:cxn>
              <a:cxn ang="0">
                <a:pos x="168" y="56"/>
              </a:cxn>
              <a:cxn ang="0">
                <a:pos x="184" y="56"/>
              </a:cxn>
              <a:cxn ang="0">
                <a:pos x="200" y="64"/>
              </a:cxn>
              <a:cxn ang="0">
                <a:pos x="208" y="64"/>
              </a:cxn>
              <a:cxn ang="0">
                <a:pos x="208" y="72"/>
              </a:cxn>
              <a:cxn ang="0">
                <a:pos x="216" y="80"/>
              </a:cxn>
              <a:cxn ang="0">
                <a:pos x="216" y="88"/>
              </a:cxn>
              <a:cxn ang="0">
                <a:pos x="224" y="96"/>
              </a:cxn>
              <a:cxn ang="0">
                <a:pos x="256" y="88"/>
              </a:cxn>
              <a:cxn ang="0">
                <a:pos x="248" y="72"/>
              </a:cxn>
              <a:cxn ang="0">
                <a:pos x="240" y="64"/>
              </a:cxn>
              <a:cxn ang="0">
                <a:pos x="232" y="64"/>
              </a:cxn>
              <a:cxn ang="0">
                <a:pos x="240" y="56"/>
              </a:cxn>
              <a:cxn ang="0">
                <a:pos x="264" y="72"/>
              </a:cxn>
              <a:cxn ang="0">
                <a:pos x="264" y="96"/>
              </a:cxn>
              <a:cxn ang="0">
                <a:pos x="256" y="96"/>
              </a:cxn>
              <a:cxn ang="0">
                <a:pos x="240" y="104"/>
              </a:cxn>
              <a:cxn ang="0">
                <a:pos x="232" y="120"/>
              </a:cxn>
              <a:cxn ang="0">
                <a:pos x="224" y="128"/>
              </a:cxn>
              <a:cxn ang="0">
                <a:pos x="216" y="120"/>
              </a:cxn>
              <a:cxn ang="0">
                <a:pos x="216" y="112"/>
              </a:cxn>
              <a:cxn ang="0">
                <a:pos x="208" y="104"/>
              </a:cxn>
              <a:cxn ang="0">
                <a:pos x="208" y="120"/>
              </a:cxn>
              <a:cxn ang="0">
                <a:pos x="208" y="112"/>
              </a:cxn>
              <a:cxn ang="0">
                <a:pos x="200" y="120"/>
              </a:cxn>
              <a:cxn ang="0">
                <a:pos x="200" y="136"/>
              </a:cxn>
              <a:cxn ang="0">
                <a:pos x="184" y="136"/>
              </a:cxn>
              <a:cxn ang="0">
                <a:pos x="176" y="120"/>
              </a:cxn>
              <a:cxn ang="0">
                <a:pos x="168" y="112"/>
              </a:cxn>
              <a:cxn ang="0">
                <a:pos x="160" y="104"/>
              </a:cxn>
              <a:cxn ang="0">
                <a:pos x="160" y="104"/>
              </a:cxn>
              <a:cxn ang="0">
                <a:pos x="152" y="88"/>
              </a:cxn>
              <a:cxn ang="0">
                <a:pos x="128" y="96"/>
              </a:cxn>
              <a:cxn ang="0">
                <a:pos x="128" y="96"/>
              </a:cxn>
              <a:cxn ang="0">
                <a:pos x="56" y="112"/>
              </a:cxn>
              <a:cxn ang="0">
                <a:pos x="56" y="120"/>
              </a:cxn>
              <a:cxn ang="0">
                <a:pos x="56" y="112"/>
              </a:cxn>
              <a:cxn ang="0">
                <a:pos x="0" y="128"/>
              </a:cxn>
            </a:cxnLst>
            <a:rect l="0" t="0" r="r" b="b"/>
            <a:pathLst>
              <a:path w="264" h="136">
                <a:moveTo>
                  <a:pt x="0" y="128"/>
                </a:moveTo>
                <a:lnTo>
                  <a:pt x="0" y="128"/>
                </a:lnTo>
                <a:lnTo>
                  <a:pt x="0" y="56"/>
                </a:lnTo>
                <a:lnTo>
                  <a:pt x="0" y="56"/>
                </a:lnTo>
                <a:lnTo>
                  <a:pt x="56" y="40"/>
                </a:lnTo>
                <a:lnTo>
                  <a:pt x="136" y="24"/>
                </a:lnTo>
                <a:lnTo>
                  <a:pt x="136" y="24"/>
                </a:lnTo>
                <a:lnTo>
                  <a:pt x="144" y="16"/>
                </a:lnTo>
                <a:lnTo>
                  <a:pt x="144" y="8"/>
                </a:lnTo>
                <a:lnTo>
                  <a:pt x="152" y="0"/>
                </a:lnTo>
                <a:lnTo>
                  <a:pt x="168" y="0"/>
                </a:lnTo>
                <a:lnTo>
                  <a:pt x="168" y="0"/>
                </a:lnTo>
                <a:lnTo>
                  <a:pt x="168" y="0"/>
                </a:lnTo>
                <a:lnTo>
                  <a:pt x="168" y="8"/>
                </a:lnTo>
                <a:lnTo>
                  <a:pt x="184" y="16"/>
                </a:lnTo>
                <a:lnTo>
                  <a:pt x="184" y="16"/>
                </a:lnTo>
                <a:lnTo>
                  <a:pt x="192" y="16"/>
                </a:lnTo>
                <a:lnTo>
                  <a:pt x="184" y="24"/>
                </a:lnTo>
                <a:lnTo>
                  <a:pt x="176" y="24"/>
                </a:lnTo>
                <a:lnTo>
                  <a:pt x="176" y="32"/>
                </a:lnTo>
                <a:lnTo>
                  <a:pt x="176" y="32"/>
                </a:lnTo>
                <a:lnTo>
                  <a:pt x="176" y="32"/>
                </a:lnTo>
                <a:lnTo>
                  <a:pt x="176" y="32"/>
                </a:lnTo>
                <a:lnTo>
                  <a:pt x="176" y="40"/>
                </a:lnTo>
                <a:lnTo>
                  <a:pt x="168" y="48"/>
                </a:lnTo>
                <a:lnTo>
                  <a:pt x="168" y="56"/>
                </a:lnTo>
                <a:lnTo>
                  <a:pt x="184" y="56"/>
                </a:lnTo>
                <a:lnTo>
                  <a:pt x="184" y="56"/>
                </a:lnTo>
                <a:lnTo>
                  <a:pt x="192" y="56"/>
                </a:lnTo>
                <a:lnTo>
                  <a:pt x="200" y="64"/>
                </a:lnTo>
                <a:lnTo>
                  <a:pt x="200" y="64"/>
                </a:lnTo>
                <a:lnTo>
                  <a:pt x="208" y="64"/>
                </a:lnTo>
                <a:lnTo>
                  <a:pt x="208" y="64"/>
                </a:lnTo>
                <a:lnTo>
                  <a:pt x="208" y="72"/>
                </a:lnTo>
                <a:lnTo>
                  <a:pt x="208" y="80"/>
                </a:lnTo>
                <a:lnTo>
                  <a:pt x="216" y="80"/>
                </a:lnTo>
                <a:lnTo>
                  <a:pt x="216" y="80"/>
                </a:lnTo>
                <a:lnTo>
                  <a:pt x="216" y="88"/>
                </a:lnTo>
                <a:lnTo>
                  <a:pt x="216" y="88"/>
                </a:lnTo>
                <a:lnTo>
                  <a:pt x="224" y="96"/>
                </a:lnTo>
                <a:lnTo>
                  <a:pt x="248" y="96"/>
                </a:lnTo>
                <a:lnTo>
                  <a:pt x="256" y="88"/>
                </a:lnTo>
                <a:lnTo>
                  <a:pt x="256" y="80"/>
                </a:lnTo>
                <a:lnTo>
                  <a:pt x="248" y="72"/>
                </a:lnTo>
                <a:lnTo>
                  <a:pt x="248" y="64"/>
                </a:lnTo>
                <a:lnTo>
                  <a:pt x="240" y="64"/>
                </a:lnTo>
                <a:lnTo>
                  <a:pt x="240" y="64"/>
                </a:lnTo>
                <a:lnTo>
                  <a:pt x="232" y="64"/>
                </a:lnTo>
                <a:lnTo>
                  <a:pt x="232" y="64"/>
                </a:lnTo>
                <a:lnTo>
                  <a:pt x="240" y="56"/>
                </a:lnTo>
                <a:lnTo>
                  <a:pt x="248" y="56"/>
                </a:lnTo>
                <a:lnTo>
                  <a:pt x="264" y="72"/>
                </a:lnTo>
                <a:lnTo>
                  <a:pt x="264" y="88"/>
                </a:lnTo>
                <a:lnTo>
                  <a:pt x="264" y="96"/>
                </a:lnTo>
                <a:lnTo>
                  <a:pt x="264" y="96"/>
                </a:lnTo>
                <a:lnTo>
                  <a:pt x="256" y="96"/>
                </a:lnTo>
                <a:lnTo>
                  <a:pt x="248" y="104"/>
                </a:lnTo>
                <a:lnTo>
                  <a:pt x="240" y="104"/>
                </a:lnTo>
                <a:lnTo>
                  <a:pt x="232" y="112"/>
                </a:lnTo>
                <a:lnTo>
                  <a:pt x="232" y="120"/>
                </a:lnTo>
                <a:lnTo>
                  <a:pt x="224" y="128"/>
                </a:lnTo>
                <a:lnTo>
                  <a:pt x="224" y="128"/>
                </a:lnTo>
                <a:lnTo>
                  <a:pt x="216" y="120"/>
                </a:lnTo>
                <a:lnTo>
                  <a:pt x="216" y="120"/>
                </a:lnTo>
                <a:lnTo>
                  <a:pt x="216" y="112"/>
                </a:lnTo>
                <a:lnTo>
                  <a:pt x="216" y="112"/>
                </a:lnTo>
                <a:lnTo>
                  <a:pt x="216" y="104"/>
                </a:lnTo>
                <a:lnTo>
                  <a:pt x="208" y="104"/>
                </a:lnTo>
                <a:lnTo>
                  <a:pt x="208" y="120"/>
                </a:lnTo>
                <a:lnTo>
                  <a:pt x="208" y="120"/>
                </a:lnTo>
                <a:lnTo>
                  <a:pt x="208" y="112"/>
                </a:lnTo>
                <a:lnTo>
                  <a:pt x="208" y="112"/>
                </a:lnTo>
                <a:lnTo>
                  <a:pt x="200" y="120"/>
                </a:lnTo>
                <a:lnTo>
                  <a:pt x="200" y="120"/>
                </a:lnTo>
                <a:lnTo>
                  <a:pt x="200" y="120"/>
                </a:lnTo>
                <a:lnTo>
                  <a:pt x="200" y="136"/>
                </a:lnTo>
                <a:lnTo>
                  <a:pt x="184" y="136"/>
                </a:lnTo>
                <a:lnTo>
                  <a:pt x="184" y="136"/>
                </a:lnTo>
                <a:lnTo>
                  <a:pt x="184" y="120"/>
                </a:lnTo>
                <a:lnTo>
                  <a:pt x="176" y="120"/>
                </a:lnTo>
                <a:lnTo>
                  <a:pt x="168" y="112"/>
                </a:lnTo>
                <a:lnTo>
                  <a:pt x="168" y="112"/>
                </a:lnTo>
                <a:lnTo>
                  <a:pt x="168" y="112"/>
                </a:lnTo>
                <a:lnTo>
                  <a:pt x="160" y="104"/>
                </a:lnTo>
                <a:lnTo>
                  <a:pt x="160" y="104"/>
                </a:lnTo>
                <a:lnTo>
                  <a:pt x="160" y="104"/>
                </a:lnTo>
                <a:lnTo>
                  <a:pt x="160" y="104"/>
                </a:lnTo>
                <a:lnTo>
                  <a:pt x="152" y="88"/>
                </a:lnTo>
                <a:lnTo>
                  <a:pt x="152" y="88"/>
                </a:lnTo>
                <a:lnTo>
                  <a:pt x="128" y="96"/>
                </a:lnTo>
                <a:lnTo>
                  <a:pt x="128" y="96"/>
                </a:lnTo>
                <a:lnTo>
                  <a:pt x="128" y="96"/>
                </a:lnTo>
                <a:lnTo>
                  <a:pt x="128" y="96"/>
                </a:lnTo>
                <a:lnTo>
                  <a:pt x="56" y="112"/>
                </a:lnTo>
                <a:lnTo>
                  <a:pt x="56" y="112"/>
                </a:lnTo>
                <a:lnTo>
                  <a:pt x="56" y="120"/>
                </a:lnTo>
                <a:lnTo>
                  <a:pt x="56" y="120"/>
                </a:lnTo>
                <a:lnTo>
                  <a:pt x="56" y="112"/>
                </a:lnTo>
                <a:lnTo>
                  <a:pt x="56" y="112"/>
                </a:lnTo>
                <a:lnTo>
                  <a:pt x="0" y="128"/>
                </a:lnTo>
                <a:close/>
              </a:path>
            </a:pathLst>
          </a:custGeom>
          <a:solidFill>
            <a:schemeClr val="accent1">
              <a:lumMod val="75000"/>
            </a:schemeClr>
          </a:solidFill>
          <a:ln w="6350" cmpd="sng">
            <a:solidFill>
              <a:srgbClr val="000000"/>
            </a:solidFill>
            <a:round/>
            <a:headEnd/>
            <a:tailEnd/>
          </a:ln>
        </p:spPr>
        <p:txBody>
          <a:bodyPr/>
          <a:lstStyle/>
          <a:p>
            <a:endParaRPr lang="en-US"/>
          </a:p>
        </p:txBody>
      </p:sp>
      <p:sp>
        <p:nvSpPr>
          <p:cNvPr id="7240" name="Freeform 72"/>
          <p:cNvSpPr>
            <a:spLocks/>
          </p:cNvSpPr>
          <p:nvPr/>
        </p:nvSpPr>
        <p:spPr bwMode="auto">
          <a:xfrm>
            <a:off x="8159750" y="1920875"/>
            <a:ext cx="296863" cy="280988"/>
          </a:xfrm>
          <a:custGeom>
            <a:avLst/>
            <a:gdLst/>
            <a:ahLst/>
            <a:cxnLst>
              <a:cxn ang="0">
                <a:pos x="104" y="88"/>
              </a:cxn>
              <a:cxn ang="0">
                <a:pos x="88" y="96"/>
              </a:cxn>
              <a:cxn ang="0">
                <a:pos x="64" y="96"/>
              </a:cxn>
              <a:cxn ang="0">
                <a:pos x="64" y="96"/>
              </a:cxn>
              <a:cxn ang="0">
                <a:pos x="40" y="112"/>
              </a:cxn>
              <a:cxn ang="0">
                <a:pos x="40" y="112"/>
              </a:cxn>
              <a:cxn ang="0">
                <a:pos x="24" y="136"/>
              </a:cxn>
              <a:cxn ang="0">
                <a:pos x="16" y="136"/>
              </a:cxn>
              <a:cxn ang="0">
                <a:pos x="16" y="136"/>
              </a:cxn>
              <a:cxn ang="0">
                <a:pos x="8" y="128"/>
              </a:cxn>
              <a:cxn ang="0">
                <a:pos x="8" y="128"/>
              </a:cxn>
              <a:cxn ang="0">
                <a:pos x="24" y="112"/>
              </a:cxn>
              <a:cxn ang="0">
                <a:pos x="24" y="112"/>
              </a:cxn>
              <a:cxn ang="0">
                <a:pos x="16" y="104"/>
              </a:cxn>
              <a:cxn ang="0">
                <a:pos x="16" y="104"/>
              </a:cxn>
              <a:cxn ang="0">
                <a:pos x="0" y="32"/>
              </a:cxn>
              <a:cxn ang="0">
                <a:pos x="0" y="32"/>
              </a:cxn>
              <a:cxn ang="0">
                <a:pos x="56" y="16"/>
              </a:cxn>
              <a:cxn ang="0">
                <a:pos x="56" y="16"/>
              </a:cxn>
              <a:cxn ang="0">
                <a:pos x="56" y="24"/>
              </a:cxn>
              <a:cxn ang="0">
                <a:pos x="56" y="24"/>
              </a:cxn>
              <a:cxn ang="0">
                <a:pos x="56" y="16"/>
              </a:cxn>
              <a:cxn ang="0">
                <a:pos x="56" y="16"/>
              </a:cxn>
              <a:cxn ang="0">
                <a:pos x="128" y="0"/>
              </a:cxn>
              <a:cxn ang="0">
                <a:pos x="128" y="0"/>
              </a:cxn>
              <a:cxn ang="0">
                <a:pos x="128" y="0"/>
              </a:cxn>
              <a:cxn ang="0">
                <a:pos x="144" y="56"/>
              </a:cxn>
              <a:cxn ang="0">
                <a:pos x="144" y="56"/>
              </a:cxn>
              <a:cxn ang="0">
                <a:pos x="136" y="64"/>
              </a:cxn>
              <a:cxn ang="0">
                <a:pos x="136" y="64"/>
              </a:cxn>
              <a:cxn ang="0">
                <a:pos x="136" y="72"/>
              </a:cxn>
              <a:cxn ang="0">
                <a:pos x="136" y="72"/>
              </a:cxn>
              <a:cxn ang="0">
                <a:pos x="136" y="72"/>
              </a:cxn>
              <a:cxn ang="0">
                <a:pos x="104" y="88"/>
              </a:cxn>
            </a:cxnLst>
            <a:rect l="0" t="0" r="r" b="b"/>
            <a:pathLst>
              <a:path w="144" h="136">
                <a:moveTo>
                  <a:pt x="104" y="88"/>
                </a:moveTo>
                <a:lnTo>
                  <a:pt x="88" y="96"/>
                </a:lnTo>
                <a:lnTo>
                  <a:pt x="64" y="96"/>
                </a:lnTo>
                <a:lnTo>
                  <a:pt x="64" y="96"/>
                </a:lnTo>
                <a:lnTo>
                  <a:pt x="40" y="112"/>
                </a:lnTo>
                <a:lnTo>
                  <a:pt x="40" y="112"/>
                </a:lnTo>
                <a:lnTo>
                  <a:pt x="24" y="136"/>
                </a:lnTo>
                <a:lnTo>
                  <a:pt x="16" y="136"/>
                </a:lnTo>
                <a:lnTo>
                  <a:pt x="16" y="136"/>
                </a:lnTo>
                <a:lnTo>
                  <a:pt x="8" y="128"/>
                </a:lnTo>
                <a:lnTo>
                  <a:pt x="8" y="128"/>
                </a:lnTo>
                <a:lnTo>
                  <a:pt x="24" y="112"/>
                </a:lnTo>
                <a:lnTo>
                  <a:pt x="24" y="112"/>
                </a:lnTo>
                <a:lnTo>
                  <a:pt x="16" y="104"/>
                </a:lnTo>
                <a:lnTo>
                  <a:pt x="16" y="104"/>
                </a:lnTo>
                <a:lnTo>
                  <a:pt x="0" y="32"/>
                </a:lnTo>
                <a:lnTo>
                  <a:pt x="0" y="32"/>
                </a:lnTo>
                <a:lnTo>
                  <a:pt x="56" y="16"/>
                </a:lnTo>
                <a:lnTo>
                  <a:pt x="56" y="16"/>
                </a:lnTo>
                <a:lnTo>
                  <a:pt x="56" y="24"/>
                </a:lnTo>
                <a:lnTo>
                  <a:pt x="56" y="24"/>
                </a:lnTo>
                <a:lnTo>
                  <a:pt x="56" y="16"/>
                </a:lnTo>
                <a:lnTo>
                  <a:pt x="56" y="16"/>
                </a:lnTo>
                <a:lnTo>
                  <a:pt x="128" y="0"/>
                </a:lnTo>
                <a:lnTo>
                  <a:pt x="128" y="0"/>
                </a:lnTo>
                <a:lnTo>
                  <a:pt x="128" y="0"/>
                </a:lnTo>
                <a:lnTo>
                  <a:pt x="144" y="56"/>
                </a:lnTo>
                <a:lnTo>
                  <a:pt x="144" y="56"/>
                </a:lnTo>
                <a:lnTo>
                  <a:pt x="136" y="64"/>
                </a:lnTo>
                <a:lnTo>
                  <a:pt x="136" y="64"/>
                </a:lnTo>
                <a:lnTo>
                  <a:pt x="136" y="72"/>
                </a:lnTo>
                <a:lnTo>
                  <a:pt x="136" y="72"/>
                </a:lnTo>
                <a:lnTo>
                  <a:pt x="136" y="72"/>
                </a:lnTo>
                <a:lnTo>
                  <a:pt x="104" y="88"/>
                </a:lnTo>
                <a:close/>
              </a:path>
            </a:pathLst>
          </a:custGeom>
          <a:solidFill>
            <a:schemeClr val="bg1"/>
          </a:solidFill>
          <a:ln w="6350" cmpd="sng">
            <a:solidFill>
              <a:srgbClr val="000000"/>
            </a:solidFill>
            <a:round/>
            <a:headEnd/>
            <a:tailEnd/>
          </a:ln>
        </p:spPr>
        <p:txBody>
          <a:bodyPr/>
          <a:lstStyle/>
          <a:p>
            <a:endParaRPr lang="en-US"/>
          </a:p>
        </p:txBody>
      </p:sp>
      <p:sp>
        <p:nvSpPr>
          <p:cNvPr id="7241" name="Freeform 73"/>
          <p:cNvSpPr>
            <a:spLocks/>
          </p:cNvSpPr>
          <p:nvPr/>
        </p:nvSpPr>
        <p:spPr bwMode="auto">
          <a:xfrm>
            <a:off x="7961313" y="2168525"/>
            <a:ext cx="214312" cy="496888"/>
          </a:xfrm>
          <a:custGeom>
            <a:avLst/>
            <a:gdLst/>
            <a:ahLst/>
            <a:cxnLst>
              <a:cxn ang="0">
                <a:pos x="24" y="152"/>
              </a:cxn>
              <a:cxn ang="0">
                <a:pos x="40" y="128"/>
              </a:cxn>
              <a:cxn ang="0">
                <a:pos x="48" y="120"/>
              </a:cxn>
              <a:cxn ang="0">
                <a:pos x="48" y="112"/>
              </a:cxn>
              <a:cxn ang="0">
                <a:pos x="0" y="80"/>
              </a:cxn>
              <a:cxn ang="0">
                <a:pos x="8" y="64"/>
              </a:cxn>
              <a:cxn ang="0">
                <a:pos x="8" y="56"/>
              </a:cxn>
              <a:cxn ang="0">
                <a:pos x="0" y="40"/>
              </a:cxn>
              <a:cxn ang="0">
                <a:pos x="16" y="24"/>
              </a:cxn>
              <a:cxn ang="0">
                <a:pos x="24" y="0"/>
              </a:cxn>
              <a:cxn ang="0">
                <a:pos x="96" y="24"/>
              </a:cxn>
              <a:cxn ang="0">
                <a:pos x="96" y="48"/>
              </a:cxn>
              <a:cxn ang="0">
                <a:pos x="88" y="56"/>
              </a:cxn>
              <a:cxn ang="0">
                <a:pos x="88" y="72"/>
              </a:cxn>
              <a:cxn ang="0">
                <a:pos x="80" y="80"/>
              </a:cxn>
              <a:cxn ang="0">
                <a:pos x="96" y="80"/>
              </a:cxn>
              <a:cxn ang="0">
                <a:pos x="96" y="80"/>
              </a:cxn>
              <a:cxn ang="0">
                <a:pos x="96" y="80"/>
              </a:cxn>
              <a:cxn ang="0">
                <a:pos x="104" y="80"/>
              </a:cxn>
              <a:cxn ang="0">
                <a:pos x="104" y="112"/>
              </a:cxn>
              <a:cxn ang="0">
                <a:pos x="104" y="128"/>
              </a:cxn>
              <a:cxn ang="0">
                <a:pos x="104" y="144"/>
              </a:cxn>
              <a:cxn ang="0">
                <a:pos x="104" y="144"/>
              </a:cxn>
              <a:cxn ang="0">
                <a:pos x="104" y="120"/>
              </a:cxn>
              <a:cxn ang="0">
                <a:pos x="96" y="120"/>
              </a:cxn>
              <a:cxn ang="0">
                <a:pos x="96" y="136"/>
              </a:cxn>
              <a:cxn ang="0">
                <a:pos x="96" y="152"/>
              </a:cxn>
              <a:cxn ang="0">
                <a:pos x="96" y="168"/>
              </a:cxn>
              <a:cxn ang="0">
                <a:pos x="88" y="176"/>
              </a:cxn>
              <a:cxn ang="0">
                <a:pos x="88" y="184"/>
              </a:cxn>
              <a:cxn ang="0">
                <a:pos x="80" y="200"/>
              </a:cxn>
              <a:cxn ang="0">
                <a:pos x="80" y="200"/>
              </a:cxn>
              <a:cxn ang="0">
                <a:pos x="72" y="224"/>
              </a:cxn>
              <a:cxn ang="0">
                <a:pos x="64" y="240"/>
              </a:cxn>
              <a:cxn ang="0">
                <a:pos x="56" y="232"/>
              </a:cxn>
              <a:cxn ang="0">
                <a:pos x="56" y="216"/>
              </a:cxn>
              <a:cxn ang="0">
                <a:pos x="48" y="224"/>
              </a:cxn>
              <a:cxn ang="0">
                <a:pos x="40" y="224"/>
              </a:cxn>
              <a:cxn ang="0">
                <a:pos x="32" y="216"/>
              </a:cxn>
              <a:cxn ang="0">
                <a:pos x="24" y="216"/>
              </a:cxn>
              <a:cxn ang="0">
                <a:pos x="8" y="200"/>
              </a:cxn>
              <a:cxn ang="0">
                <a:pos x="8" y="192"/>
              </a:cxn>
              <a:cxn ang="0">
                <a:pos x="0" y="184"/>
              </a:cxn>
              <a:cxn ang="0">
                <a:pos x="8" y="176"/>
              </a:cxn>
              <a:cxn ang="0">
                <a:pos x="8" y="168"/>
              </a:cxn>
              <a:cxn ang="0">
                <a:pos x="8" y="168"/>
              </a:cxn>
              <a:cxn ang="0">
                <a:pos x="8" y="168"/>
              </a:cxn>
            </a:cxnLst>
            <a:rect l="0" t="0" r="r" b="b"/>
            <a:pathLst>
              <a:path w="104" h="240">
                <a:moveTo>
                  <a:pt x="24" y="152"/>
                </a:moveTo>
                <a:lnTo>
                  <a:pt x="24" y="152"/>
                </a:lnTo>
                <a:lnTo>
                  <a:pt x="24" y="144"/>
                </a:lnTo>
                <a:lnTo>
                  <a:pt x="40" y="128"/>
                </a:lnTo>
                <a:lnTo>
                  <a:pt x="48" y="120"/>
                </a:lnTo>
                <a:lnTo>
                  <a:pt x="48" y="120"/>
                </a:lnTo>
                <a:lnTo>
                  <a:pt x="48" y="112"/>
                </a:lnTo>
                <a:lnTo>
                  <a:pt x="48" y="112"/>
                </a:lnTo>
                <a:lnTo>
                  <a:pt x="16" y="88"/>
                </a:lnTo>
                <a:lnTo>
                  <a:pt x="0" y="80"/>
                </a:lnTo>
                <a:lnTo>
                  <a:pt x="0" y="64"/>
                </a:lnTo>
                <a:lnTo>
                  <a:pt x="8" y="64"/>
                </a:lnTo>
                <a:lnTo>
                  <a:pt x="8" y="56"/>
                </a:lnTo>
                <a:lnTo>
                  <a:pt x="8" y="56"/>
                </a:lnTo>
                <a:lnTo>
                  <a:pt x="0" y="40"/>
                </a:lnTo>
                <a:lnTo>
                  <a:pt x="0" y="40"/>
                </a:lnTo>
                <a:lnTo>
                  <a:pt x="16" y="24"/>
                </a:lnTo>
                <a:lnTo>
                  <a:pt x="16" y="24"/>
                </a:lnTo>
                <a:lnTo>
                  <a:pt x="16" y="8"/>
                </a:lnTo>
                <a:lnTo>
                  <a:pt x="24" y="0"/>
                </a:lnTo>
                <a:lnTo>
                  <a:pt x="24" y="0"/>
                </a:lnTo>
                <a:lnTo>
                  <a:pt x="96" y="24"/>
                </a:lnTo>
                <a:lnTo>
                  <a:pt x="96" y="24"/>
                </a:lnTo>
                <a:lnTo>
                  <a:pt x="96" y="48"/>
                </a:lnTo>
                <a:lnTo>
                  <a:pt x="96" y="48"/>
                </a:lnTo>
                <a:lnTo>
                  <a:pt x="88" y="56"/>
                </a:lnTo>
                <a:lnTo>
                  <a:pt x="88" y="64"/>
                </a:lnTo>
                <a:lnTo>
                  <a:pt x="88" y="72"/>
                </a:lnTo>
                <a:lnTo>
                  <a:pt x="80" y="80"/>
                </a:lnTo>
                <a:lnTo>
                  <a:pt x="80" y="80"/>
                </a:lnTo>
                <a:lnTo>
                  <a:pt x="80" y="80"/>
                </a:lnTo>
                <a:lnTo>
                  <a:pt x="96" y="80"/>
                </a:lnTo>
                <a:lnTo>
                  <a:pt x="96" y="80"/>
                </a:lnTo>
                <a:lnTo>
                  <a:pt x="96" y="80"/>
                </a:lnTo>
                <a:lnTo>
                  <a:pt x="96" y="80"/>
                </a:lnTo>
                <a:lnTo>
                  <a:pt x="96" y="80"/>
                </a:lnTo>
                <a:lnTo>
                  <a:pt x="96" y="72"/>
                </a:lnTo>
                <a:lnTo>
                  <a:pt x="104" y="80"/>
                </a:lnTo>
                <a:lnTo>
                  <a:pt x="104" y="104"/>
                </a:lnTo>
                <a:lnTo>
                  <a:pt x="104" y="112"/>
                </a:lnTo>
                <a:lnTo>
                  <a:pt x="104" y="120"/>
                </a:lnTo>
                <a:lnTo>
                  <a:pt x="104" y="128"/>
                </a:lnTo>
                <a:lnTo>
                  <a:pt x="104" y="144"/>
                </a:lnTo>
                <a:lnTo>
                  <a:pt x="104" y="144"/>
                </a:lnTo>
                <a:lnTo>
                  <a:pt x="104" y="144"/>
                </a:lnTo>
                <a:lnTo>
                  <a:pt x="104" y="144"/>
                </a:lnTo>
                <a:lnTo>
                  <a:pt x="104" y="128"/>
                </a:lnTo>
                <a:lnTo>
                  <a:pt x="104" y="120"/>
                </a:lnTo>
                <a:lnTo>
                  <a:pt x="96" y="120"/>
                </a:lnTo>
                <a:lnTo>
                  <a:pt x="96" y="120"/>
                </a:lnTo>
                <a:lnTo>
                  <a:pt x="96" y="128"/>
                </a:lnTo>
                <a:lnTo>
                  <a:pt x="96" y="136"/>
                </a:lnTo>
                <a:lnTo>
                  <a:pt x="96" y="152"/>
                </a:lnTo>
                <a:lnTo>
                  <a:pt x="96" y="152"/>
                </a:lnTo>
                <a:lnTo>
                  <a:pt x="104" y="160"/>
                </a:lnTo>
                <a:lnTo>
                  <a:pt x="96" y="168"/>
                </a:lnTo>
                <a:lnTo>
                  <a:pt x="96" y="168"/>
                </a:lnTo>
                <a:lnTo>
                  <a:pt x="88" y="176"/>
                </a:lnTo>
                <a:lnTo>
                  <a:pt x="88" y="176"/>
                </a:lnTo>
                <a:lnTo>
                  <a:pt x="88" y="184"/>
                </a:lnTo>
                <a:lnTo>
                  <a:pt x="88" y="184"/>
                </a:lnTo>
                <a:lnTo>
                  <a:pt x="80" y="200"/>
                </a:lnTo>
                <a:lnTo>
                  <a:pt x="80" y="200"/>
                </a:lnTo>
                <a:lnTo>
                  <a:pt x="80" y="200"/>
                </a:lnTo>
                <a:lnTo>
                  <a:pt x="80" y="208"/>
                </a:lnTo>
                <a:lnTo>
                  <a:pt x="72" y="224"/>
                </a:lnTo>
                <a:lnTo>
                  <a:pt x="72" y="232"/>
                </a:lnTo>
                <a:lnTo>
                  <a:pt x="64" y="240"/>
                </a:lnTo>
                <a:lnTo>
                  <a:pt x="56" y="240"/>
                </a:lnTo>
                <a:lnTo>
                  <a:pt x="56" y="232"/>
                </a:lnTo>
                <a:lnTo>
                  <a:pt x="64" y="224"/>
                </a:lnTo>
                <a:lnTo>
                  <a:pt x="56" y="216"/>
                </a:lnTo>
                <a:lnTo>
                  <a:pt x="56" y="216"/>
                </a:lnTo>
                <a:lnTo>
                  <a:pt x="48" y="224"/>
                </a:lnTo>
                <a:lnTo>
                  <a:pt x="40" y="224"/>
                </a:lnTo>
                <a:lnTo>
                  <a:pt x="40" y="224"/>
                </a:lnTo>
                <a:lnTo>
                  <a:pt x="40" y="224"/>
                </a:lnTo>
                <a:lnTo>
                  <a:pt x="32" y="216"/>
                </a:lnTo>
                <a:lnTo>
                  <a:pt x="24" y="216"/>
                </a:lnTo>
                <a:lnTo>
                  <a:pt x="24" y="216"/>
                </a:lnTo>
                <a:lnTo>
                  <a:pt x="16" y="208"/>
                </a:lnTo>
                <a:lnTo>
                  <a:pt x="8" y="200"/>
                </a:lnTo>
                <a:lnTo>
                  <a:pt x="8" y="200"/>
                </a:lnTo>
                <a:lnTo>
                  <a:pt x="8" y="192"/>
                </a:lnTo>
                <a:lnTo>
                  <a:pt x="0" y="192"/>
                </a:lnTo>
                <a:lnTo>
                  <a:pt x="0" y="184"/>
                </a:lnTo>
                <a:lnTo>
                  <a:pt x="0" y="176"/>
                </a:lnTo>
                <a:lnTo>
                  <a:pt x="8" y="176"/>
                </a:lnTo>
                <a:lnTo>
                  <a:pt x="8" y="176"/>
                </a:lnTo>
                <a:lnTo>
                  <a:pt x="8" y="168"/>
                </a:lnTo>
                <a:lnTo>
                  <a:pt x="8" y="168"/>
                </a:lnTo>
                <a:lnTo>
                  <a:pt x="8" y="168"/>
                </a:lnTo>
                <a:lnTo>
                  <a:pt x="8" y="168"/>
                </a:lnTo>
                <a:lnTo>
                  <a:pt x="8" y="168"/>
                </a:lnTo>
                <a:lnTo>
                  <a:pt x="24" y="152"/>
                </a:lnTo>
                <a:close/>
              </a:path>
            </a:pathLst>
          </a:custGeom>
          <a:solidFill>
            <a:schemeClr val="bg1"/>
          </a:solidFill>
          <a:ln w="6350" cmpd="sng">
            <a:solidFill>
              <a:srgbClr val="000000"/>
            </a:solidFill>
            <a:round/>
            <a:headEnd/>
            <a:tailEnd/>
          </a:ln>
        </p:spPr>
        <p:txBody>
          <a:bodyPr/>
          <a:lstStyle/>
          <a:p>
            <a:endParaRPr lang="en-US"/>
          </a:p>
        </p:txBody>
      </p:sp>
      <p:sp>
        <p:nvSpPr>
          <p:cNvPr id="7242" name="Freeform 74"/>
          <p:cNvSpPr>
            <a:spLocks/>
          </p:cNvSpPr>
          <p:nvPr/>
        </p:nvSpPr>
        <p:spPr bwMode="auto">
          <a:xfrm>
            <a:off x="7927975" y="2500313"/>
            <a:ext cx="165100" cy="296862"/>
          </a:xfrm>
          <a:custGeom>
            <a:avLst/>
            <a:gdLst/>
            <a:ahLst/>
            <a:cxnLst>
              <a:cxn ang="0">
                <a:pos x="16" y="16"/>
              </a:cxn>
              <a:cxn ang="0">
                <a:pos x="16" y="24"/>
              </a:cxn>
              <a:cxn ang="0">
                <a:pos x="16" y="24"/>
              </a:cxn>
              <a:cxn ang="0">
                <a:pos x="16" y="32"/>
              </a:cxn>
              <a:cxn ang="0">
                <a:pos x="16" y="40"/>
              </a:cxn>
              <a:cxn ang="0">
                <a:pos x="24" y="56"/>
              </a:cxn>
              <a:cxn ang="0">
                <a:pos x="40" y="56"/>
              </a:cxn>
              <a:cxn ang="0">
                <a:pos x="40" y="72"/>
              </a:cxn>
              <a:cxn ang="0">
                <a:pos x="40" y="72"/>
              </a:cxn>
              <a:cxn ang="0">
                <a:pos x="40" y="72"/>
              </a:cxn>
              <a:cxn ang="0">
                <a:pos x="40" y="80"/>
              </a:cxn>
              <a:cxn ang="0">
                <a:pos x="48" y="88"/>
              </a:cxn>
              <a:cxn ang="0">
                <a:pos x="48" y="88"/>
              </a:cxn>
              <a:cxn ang="0">
                <a:pos x="48" y="96"/>
              </a:cxn>
              <a:cxn ang="0">
                <a:pos x="56" y="96"/>
              </a:cxn>
              <a:cxn ang="0">
                <a:pos x="64" y="104"/>
              </a:cxn>
              <a:cxn ang="0">
                <a:pos x="72" y="104"/>
              </a:cxn>
              <a:cxn ang="0">
                <a:pos x="72" y="104"/>
              </a:cxn>
              <a:cxn ang="0">
                <a:pos x="72" y="104"/>
              </a:cxn>
              <a:cxn ang="0">
                <a:pos x="72" y="112"/>
              </a:cxn>
              <a:cxn ang="0">
                <a:pos x="72" y="112"/>
              </a:cxn>
              <a:cxn ang="0">
                <a:pos x="64" y="112"/>
              </a:cxn>
              <a:cxn ang="0">
                <a:pos x="64" y="112"/>
              </a:cxn>
              <a:cxn ang="0">
                <a:pos x="64" y="120"/>
              </a:cxn>
              <a:cxn ang="0">
                <a:pos x="64" y="120"/>
              </a:cxn>
              <a:cxn ang="0">
                <a:pos x="64" y="120"/>
              </a:cxn>
              <a:cxn ang="0">
                <a:pos x="64" y="120"/>
              </a:cxn>
              <a:cxn ang="0">
                <a:pos x="64" y="120"/>
              </a:cxn>
              <a:cxn ang="0">
                <a:pos x="64" y="128"/>
              </a:cxn>
              <a:cxn ang="0">
                <a:pos x="64" y="128"/>
              </a:cxn>
              <a:cxn ang="0">
                <a:pos x="72" y="120"/>
              </a:cxn>
              <a:cxn ang="0">
                <a:pos x="72" y="120"/>
              </a:cxn>
              <a:cxn ang="0">
                <a:pos x="72" y="120"/>
              </a:cxn>
              <a:cxn ang="0">
                <a:pos x="80" y="120"/>
              </a:cxn>
              <a:cxn ang="0">
                <a:pos x="80" y="120"/>
              </a:cxn>
              <a:cxn ang="0">
                <a:pos x="80" y="128"/>
              </a:cxn>
              <a:cxn ang="0">
                <a:pos x="80" y="128"/>
              </a:cxn>
              <a:cxn ang="0">
                <a:pos x="80" y="136"/>
              </a:cxn>
              <a:cxn ang="0">
                <a:pos x="80" y="136"/>
              </a:cxn>
              <a:cxn ang="0">
                <a:pos x="32" y="144"/>
              </a:cxn>
              <a:cxn ang="0">
                <a:pos x="32" y="144"/>
              </a:cxn>
              <a:cxn ang="0">
                <a:pos x="0" y="16"/>
              </a:cxn>
              <a:cxn ang="0">
                <a:pos x="0" y="24"/>
              </a:cxn>
              <a:cxn ang="0">
                <a:pos x="0" y="0"/>
              </a:cxn>
              <a:cxn ang="0">
                <a:pos x="16" y="0"/>
              </a:cxn>
              <a:cxn ang="0">
                <a:pos x="24" y="8"/>
              </a:cxn>
              <a:cxn ang="0">
                <a:pos x="24" y="8"/>
              </a:cxn>
              <a:cxn ang="0">
                <a:pos x="16" y="8"/>
              </a:cxn>
              <a:cxn ang="0">
                <a:pos x="16" y="16"/>
              </a:cxn>
            </a:cxnLst>
            <a:rect l="0" t="0" r="r" b="b"/>
            <a:pathLst>
              <a:path w="80" h="144">
                <a:moveTo>
                  <a:pt x="16" y="16"/>
                </a:moveTo>
                <a:lnTo>
                  <a:pt x="16" y="24"/>
                </a:lnTo>
                <a:lnTo>
                  <a:pt x="16" y="24"/>
                </a:lnTo>
                <a:lnTo>
                  <a:pt x="16" y="32"/>
                </a:lnTo>
                <a:lnTo>
                  <a:pt x="16" y="40"/>
                </a:lnTo>
                <a:lnTo>
                  <a:pt x="24" y="56"/>
                </a:lnTo>
                <a:lnTo>
                  <a:pt x="40" y="56"/>
                </a:lnTo>
                <a:lnTo>
                  <a:pt x="40" y="72"/>
                </a:lnTo>
                <a:lnTo>
                  <a:pt x="40" y="72"/>
                </a:lnTo>
                <a:lnTo>
                  <a:pt x="40" y="72"/>
                </a:lnTo>
                <a:lnTo>
                  <a:pt x="40" y="80"/>
                </a:lnTo>
                <a:lnTo>
                  <a:pt x="48" y="88"/>
                </a:lnTo>
                <a:lnTo>
                  <a:pt x="48" y="88"/>
                </a:lnTo>
                <a:lnTo>
                  <a:pt x="48" y="96"/>
                </a:lnTo>
                <a:lnTo>
                  <a:pt x="56" y="96"/>
                </a:lnTo>
                <a:lnTo>
                  <a:pt x="64" y="104"/>
                </a:lnTo>
                <a:lnTo>
                  <a:pt x="72" y="104"/>
                </a:lnTo>
                <a:lnTo>
                  <a:pt x="72" y="104"/>
                </a:lnTo>
                <a:lnTo>
                  <a:pt x="72" y="104"/>
                </a:lnTo>
                <a:lnTo>
                  <a:pt x="72" y="112"/>
                </a:lnTo>
                <a:lnTo>
                  <a:pt x="72" y="112"/>
                </a:lnTo>
                <a:lnTo>
                  <a:pt x="64" y="112"/>
                </a:lnTo>
                <a:lnTo>
                  <a:pt x="64" y="112"/>
                </a:lnTo>
                <a:lnTo>
                  <a:pt x="64" y="120"/>
                </a:lnTo>
                <a:lnTo>
                  <a:pt x="64" y="120"/>
                </a:lnTo>
                <a:lnTo>
                  <a:pt x="64" y="120"/>
                </a:lnTo>
                <a:lnTo>
                  <a:pt x="64" y="120"/>
                </a:lnTo>
                <a:lnTo>
                  <a:pt x="64" y="120"/>
                </a:lnTo>
                <a:lnTo>
                  <a:pt x="64" y="128"/>
                </a:lnTo>
                <a:lnTo>
                  <a:pt x="64" y="128"/>
                </a:lnTo>
                <a:lnTo>
                  <a:pt x="72" y="120"/>
                </a:lnTo>
                <a:lnTo>
                  <a:pt x="72" y="120"/>
                </a:lnTo>
                <a:lnTo>
                  <a:pt x="72" y="120"/>
                </a:lnTo>
                <a:lnTo>
                  <a:pt x="80" y="120"/>
                </a:lnTo>
                <a:lnTo>
                  <a:pt x="80" y="120"/>
                </a:lnTo>
                <a:lnTo>
                  <a:pt x="80" y="128"/>
                </a:lnTo>
                <a:lnTo>
                  <a:pt x="80" y="128"/>
                </a:lnTo>
                <a:lnTo>
                  <a:pt x="80" y="136"/>
                </a:lnTo>
                <a:lnTo>
                  <a:pt x="80" y="136"/>
                </a:lnTo>
                <a:lnTo>
                  <a:pt x="32" y="144"/>
                </a:lnTo>
                <a:lnTo>
                  <a:pt x="32" y="144"/>
                </a:lnTo>
                <a:lnTo>
                  <a:pt x="0" y="16"/>
                </a:lnTo>
                <a:lnTo>
                  <a:pt x="0" y="24"/>
                </a:lnTo>
                <a:lnTo>
                  <a:pt x="0" y="0"/>
                </a:lnTo>
                <a:lnTo>
                  <a:pt x="16" y="0"/>
                </a:lnTo>
                <a:lnTo>
                  <a:pt x="24" y="8"/>
                </a:lnTo>
                <a:lnTo>
                  <a:pt x="24" y="8"/>
                </a:lnTo>
                <a:lnTo>
                  <a:pt x="16" y="8"/>
                </a:lnTo>
                <a:lnTo>
                  <a:pt x="16" y="16"/>
                </a:lnTo>
                <a:close/>
              </a:path>
            </a:pathLst>
          </a:custGeom>
          <a:noFill/>
          <a:ln w="6350" cmpd="sng">
            <a:solidFill>
              <a:srgbClr val="000000"/>
            </a:solidFill>
            <a:round/>
            <a:headEnd/>
            <a:tailEnd/>
          </a:ln>
        </p:spPr>
        <p:txBody>
          <a:bodyPr/>
          <a:lstStyle/>
          <a:p>
            <a:endParaRPr lang="en-US"/>
          </a:p>
        </p:txBody>
      </p:sp>
      <p:sp>
        <p:nvSpPr>
          <p:cNvPr id="7243" name="Freeform 75"/>
          <p:cNvSpPr>
            <a:spLocks/>
          </p:cNvSpPr>
          <p:nvPr/>
        </p:nvSpPr>
        <p:spPr bwMode="auto">
          <a:xfrm>
            <a:off x="5694363" y="3360738"/>
            <a:ext cx="1406525" cy="495300"/>
          </a:xfrm>
          <a:custGeom>
            <a:avLst/>
            <a:gdLst/>
            <a:ahLst/>
            <a:cxnLst>
              <a:cxn ang="0">
                <a:pos x="664" y="0"/>
              </a:cxn>
              <a:cxn ang="0">
                <a:pos x="672" y="0"/>
              </a:cxn>
              <a:cxn ang="0">
                <a:pos x="672" y="16"/>
              </a:cxn>
              <a:cxn ang="0">
                <a:pos x="672" y="32"/>
              </a:cxn>
              <a:cxn ang="0">
                <a:pos x="664" y="32"/>
              </a:cxn>
              <a:cxn ang="0">
                <a:pos x="656" y="56"/>
              </a:cxn>
              <a:cxn ang="0">
                <a:pos x="648" y="56"/>
              </a:cxn>
              <a:cxn ang="0">
                <a:pos x="616" y="80"/>
              </a:cxn>
              <a:cxn ang="0">
                <a:pos x="608" y="72"/>
              </a:cxn>
              <a:cxn ang="0">
                <a:pos x="584" y="96"/>
              </a:cxn>
              <a:cxn ang="0">
                <a:pos x="584" y="104"/>
              </a:cxn>
              <a:cxn ang="0">
                <a:pos x="552" y="120"/>
              </a:cxn>
              <a:cxn ang="0">
                <a:pos x="544" y="128"/>
              </a:cxn>
              <a:cxn ang="0">
                <a:pos x="512" y="144"/>
              </a:cxn>
              <a:cxn ang="0">
                <a:pos x="488" y="168"/>
              </a:cxn>
              <a:cxn ang="0">
                <a:pos x="488" y="200"/>
              </a:cxn>
              <a:cxn ang="0">
                <a:pos x="384" y="208"/>
              </a:cxn>
              <a:cxn ang="0">
                <a:pos x="8" y="240"/>
              </a:cxn>
              <a:cxn ang="0">
                <a:pos x="0" y="240"/>
              </a:cxn>
              <a:cxn ang="0">
                <a:pos x="0" y="240"/>
              </a:cxn>
              <a:cxn ang="0">
                <a:pos x="16" y="232"/>
              </a:cxn>
              <a:cxn ang="0">
                <a:pos x="16" y="216"/>
              </a:cxn>
              <a:cxn ang="0">
                <a:pos x="16" y="208"/>
              </a:cxn>
              <a:cxn ang="0">
                <a:pos x="24" y="184"/>
              </a:cxn>
              <a:cxn ang="0">
                <a:pos x="32" y="168"/>
              </a:cxn>
              <a:cxn ang="0">
                <a:pos x="24" y="168"/>
              </a:cxn>
              <a:cxn ang="0">
                <a:pos x="32" y="160"/>
              </a:cxn>
              <a:cxn ang="0">
                <a:pos x="48" y="144"/>
              </a:cxn>
              <a:cxn ang="0">
                <a:pos x="40" y="136"/>
              </a:cxn>
              <a:cxn ang="0">
                <a:pos x="56" y="120"/>
              </a:cxn>
              <a:cxn ang="0">
                <a:pos x="48" y="120"/>
              </a:cxn>
              <a:cxn ang="0">
                <a:pos x="40" y="112"/>
              </a:cxn>
              <a:cxn ang="0">
                <a:pos x="48" y="112"/>
              </a:cxn>
              <a:cxn ang="0">
                <a:pos x="48" y="104"/>
              </a:cxn>
              <a:cxn ang="0">
                <a:pos x="56" y="80"/>
              </a:cxn>
              <a:cxn ang="0">
                <a:pos x="176" y="72"/>
              </a:cxn>
              <a:cxn ang="0">
                <a:pos x="168" y="56"/>
              </a:cxn>
              <a:cxn ang="0">
                <a:pos x="192" y="56"/>
              </a:cxn>
              <a:cxn ang="0">
                <a:pos x="504" y="32"/>
              </a:cxn>
              <a:cxn ang="0">
                <a:pos x="664" y="0"/>
              </a:cxn>
            </a:cxnLst>
            <a:rect l="0" t="0" r="r" b="b"/>
            <a:pathLst>
              <a:path w="680" h="240">
                <a:moveTo>
                  <a:pt x="664" y="0"/>
                </a:moveTo>
                <a:lnTo>
                  <a:pt x="664" y="0"/>
                </a:lnTo>
                <a:lnTo>
                  <a:pt x="672" y="0"/>
                </a:lnTo>
                <a:lnTo>
                  <a:pt x="672" y="0"/>
                </a:lnTo>
                <a:lnTo>
                  <a:pt x="672" y="8"/>
                </a:lnTo>
                <a:lnTo>
                  <a:pt x="672" y="16"/>
                </a:lnTo>
                <a:lnTo>
                  <a:pt x="680" y="24"/>
                </a:lnTo>
                <a:lnTo>
                  <a:pt x="672" y="32"/>
                </a:lnTo>
                <a:lnTo>
                  <a:pt x="672" y="32"/>
                </a:lnTo>
                <a:lnTo>
                  <a:pt x="664" y="32"/>
                </a:lnTo>
                <a:lnTo>
                  <a:pt x="656" y="48"/>
                </a:lnTo>
                <a:lnTo>
                  <a:pt x="656" y="56"/>
                </a:lnTo>
                <a:lnTo>
                  <a:pt x="656" y="56"/>
                </a:lnTo>
                <a:lnTo>
                  <a:pt x="648" y="56"/>
                </a:lnTo>
                <a:lnTo>
                  <a:pt x="640" y="56"/>
                </a:lnTo>
                <a:lnTo>
                  <a:pt x="616" y="80"/>
                </a:lnTo>
                <a:lnTo>
                  <a:pt x="616" y="80"/>
                </a:lnTo>
                <a:lnTo>
                  <a:pt x="608" y="72"/>
                </a:lnTo>
                <a:lnTo>
                  <a:pt x="600" y="72"/>
                </a:lnTo>
                <a:lnTo>
                  <a:pt x="584" y="96"/>
                </a:lnTo>
                <a:lnTo>
                  <a:pt x="584" y="104"/>
                </a:lnTo>
                <a:lnTo>
                  <a:pt x="584" y="104"/>
                </a:lnTo>
                <a:lnTo>
                  <a:pt x="568" y="104"/>
                </a:lnTo>
                <a:lnTo>
                  <a:pt x="552" y="120"/>
                </a:lnTo>
                <a:lnTo>
                  <a:pt x="544" y="128"/>
                </a:lnTo>
                <a:lnTo>
                  <a:pt x="544" y="128"/>
                </a:lnTo>
                <a:lnTo>
                  <a:pt x="520" y="128"/>
                </a:lnTo>
                <a:lnTo>
                  <a:pt x="512" y="144"/>
                </a:lnTo>
                <a:lnTo>
                  <a:pt x="504" y="168"/>
                </a:lnTo>
                <a:lnTo>
                  <a:pt x="488" y="168"/>
                </a:lnTo>
                <a:lnTo>
                  <a:pt x="488" y="168"/>
                </a:lnTo>
                <a:lnTo>
                  <a:pt x="488" y="200"/>
                </a:lnTo>
                <a:lnTo>
                  <a:pt x="488" y="200"/>
                </a:lnTo>
                <a:lnTo>
                  <a:pt x="384" y="208"/>
                </a:lnTo>
                <a:lnTo>
                  <a:pt x="176" y="224"/>
                </a:lnTo>
                <a:lnTo>
                  <a:pt x="8" y="240"/>
                </a:lnTo>
                <a:lnTo>
                  <a:pt x="8" y="240"/>
                </a:lnTo>
                <a:lnTo>
                  <a:pt x="0" y="240"/>
                </a:lnTo>
                <a:lnTo>
                  <a:pt x="0" y="240"/>
                </a:lnTo>
                <a:lnTo>
                  <a:pt x="0" y="240"/>
                </a:lnTo>
                <a:lnTo>
                  <a:pt x="8" y="232"/>
                </a:lnTo>
                <a:lnTo>
                  <a:pt x="16" y="232"/>
                </a:lnTo>
                <a:lnTo>
                  <a:pt x="16" y="224"/>
                </a:lnTo>
                <a:lnTo>
                  <a:pt x="16" y="216"/>
                </a:lnTo>
                <a:lnTo>
                  <a:pt x="16" y="208"/>
                </a:lnTo>
                <a:lnTo>
                  <a:pt x="16" y="208"/>
                </a:lnTo>
                <a:lnTo>
                  <a:pt x="16" y="200"/>
                </a:lnTo>
                <a:lnTo>
                  <a:pt x="24" y="184"/>
                </a:lnTo>
                <a:lnTo>
                  <a:pt x="32" y="176"/>
                </a:lnTo>
                <a:lnTo>
                  <a:pt x="32" y="168"/>
                </a:lnTo>
                <a:lnTo>
                  <a:pt x="24" y="168"/>
                </a:lnTo>
                <a:lnTo>
                  <a:pt x="24" y="168"/>
                </a:lnTo>
                <a:lnTo>
                  <a:pt x="32" y="168"/>
                </a:lnTo>
                <a:lnTo>
                  <a:pt x="32" y="160"/>
                </a:lnTo>
                <a:lnTo>
                  <a:pt x="48" y="152"/>
                </a:lnTo>
                <a:lnTo>
                  <a:pt x="48" y="144"/>
                </a:lnTo>
                <a:lnTo>
                  <a:pt x="40" y="136"/>
                </a:lnTo>
                <a:lnTo>
                  <a:pt x="40" y="136"/>
                </a:lnTo>
                <a:lnTo>
                  <a:pt x="48" y="120"/>
                </a:lnTo>
                <a:lnTo>
                  <a:pt x="56" y="120"/>
                </a:lnTo>
                <a:lnTo>
                  <a:pt x="56" y="120"/>
                </a:lnTo>
                <a:lnTo>
                  <a:pt x="48" y="120"/>
                </a:lnTo>
                <a:lnTo>
                  <a:pt x="48" y="112"/>
                </a:lnTo>
                <a:lnTo>
                  <a:pt x="40" y="112"/>
                </a:lnTo>
                <a:lnTo>
                  <a:pt x="40" y="112"/>
                </a:lnTo>
                <a:lnTo>
                  <a:pt x="48" y="112"/>
                </a:lnTo>
                <a:lnTo>
                  <a:pt x="48" y="104"/>
                </a:lnTo>
                <a:lnTo>
                  <a:pt x="48" y="104"/>
                </a:lnTo>
                <a:lnTo>
                  <a:pt x="56" y="80"/>
                </a:lnTo>
                <a:lnTo>
                  <a:pt x="56" y="80"/>
                </a:lnTo>
                <a:lnTo>
                  <a:pt x="176" y="72"/>
                </a:lnTo>
                <a:lnTo>
                  <a:pt x="176" y="72"/>
                </a:lnTo>
                <a:lnTo>
                  <a:pt x="168" y="56"/>
                </a:lnTo>
                <a:lnTo>
                  <a:pt x="168" y="56"/>
                </a:lnTo>
                <a:lnTo>
                  <a:pt x="176" y="56"/>
                </a:lnTo>
                <a:lnTo>
                  <a:pt x="192" y="56"/>
                </a:lnTo>
                <a:lnTo>
                  <a:pt x="200" y="56"/>
                </a:lnTo>
                <a:lnTo>
                  <a:pt x="504" y="32"/>
                </a:lnTo>
                <a:lnTo>
                  <a:pt x="656" y="8"/>
                </a:lnTo>
                <a:lnTo>
                  <a:pt x="664" y="0"/>
                </a:lnTo>
                <a:close/>
              </a:path>
            </a:pathLst>
          </a:custGeom>
          <a:solidFill>
            <a:schemeClr val="bg1"/>
          </a:solidFill>
          <a:ln w="6350" cmpd="sng">
            <a:solidFill>
              <a:srgbClr val="000000"/>
            </a:solidFill>
            <a:round/>
            <a:headEnd/>
            <a:tailEnd/>
          </a:ln>
        </p:spPr>
        <p:txBody>
          <a:bodyPr/>
          <a:lstStyle/>
          <a:p>
            <a:endParaRPr lang="en-US"/>
          </a:p>
        </p:txBody>
      </p:sp>
      <p:sp>
        <p:nvSpPr>
          <p:cNvPr id="7244" name="Freeform 76"/>
          <p:cNvSpPr>
            <a:spLocks/>
          </p:cNvSpPr>
          <p:nvPr/>
        </p:nvSpPr>
        <p:spPr bwMode="auto">
          <a:xfrm>
            <a:off x="5495925" y="3822700"/>
            <a:ext cx="595313" cy="1027113"/>
          </a:xfrm>
          <a:custGeom>
            <a:avLst/>
            <a:gdLst/>
            <a:ahLst/>
            <a:cxnLst>
              <a:cxn ang="0">
                <a:pos x="208" y="480"/>
              </a:cxn>
              <a:cxn ang="0">
                <a:pos x="216" y="488"/>
              </a:cxn>
              <a:cxn ang="0">
                <a:pos x="248" y="480"/>
              </a:cxn>
              <a:cxn ang="0">
                <a:pos x="240" y="472"/>
              </a:cxn>
              <a:cxn ang="0">
                <a:pos x="256" y="480"/>
              </a:cxn>
              <a:cxn ang="0">
                <a:pos x="264" y="480"/>
              </a:cxn>
              <a:cxn ang="0">
                <a:pos x="272" y="472"/>
              </a:cxn>
              <a:cxn ang="0">
                <a:pos x="288" y="472"/>
              </a:cxn>
              <a:cxn ang="0">
                <a:pos x="272" y="0"/>
              </a:cxn>
              <a:cxn ang="0">
                <a:pos x="104" y="16"/>
              </a:cxn>
              <a:cxn ang="0">
                <a:pos x="88" y="40"/>
              </a:cxn>
              <a:cxn ang="0">
                <a:pos x="80" y="48"/>
              </a:cxn>
              <a:cxn ang="0">
                <a:pos x="72" y="80"/>
              </a:cxn>
              <a:cxn ang="0">
                <a:pos x="72" y="80"/>
              </a:cxn>
              <a:cxn ang="0">
                <a:pos x="56" y="104"/>
              </a:cxn>
              <a:cxn ang="0">
                <a:pos x="48" y="112"/>
              </a:cxn>
              <a:cxn ang="0">
                <a:pos x="40" y="120"/>
              </a:cxn>
              <a:cxn ang="0">
                <a:pos x="40" y="136"/>
              </a:cxn>
              <a:cxn ang="0">
                <a:pos x="32" y="144"/>
              </a:cxn>
              <a:cxn ang="0">
                <a:pos x="40" y="152"/>
              </a:cxn>
              <a:cxn ang="0">
                <a:pos x="32" y="160"/>
              </a:cxn>
              <a:cxn ang="0">
                <a:pos x="24" y="168"/>
              </a:cxn>
              <a:cxn ang="0">
                <a:pos x="40" y="200"/>
              </a:cxn>
              <a:cxn ang="0">
                <a:pos x="40" y="208"/>
              </a:cxn>
              <a:cxn ang="0">
                <a:pos x="32" y="224"/>
              </a:cxn>
              <a:cxn ang="0">
                <a:pos x="32" y="232"/>
              </a:cxn>
              <a:cxn ang="0">
                <a:pos x="40" y="232"/>
              </a:cxn>
              <a:cxn ang="0">
                <a:pos x="40" y="248"/>
              </a:cxn>
              <a:cxn ang="0">
                <a:pos x="40" y="256"/>
              </a:cxn>
              <a:cxn ang="0">
                <a:pos x="40" y="264"/>
              </a:cxn>
              <a:cxn ang="0">
                <a:pos x="48" y="272"/>
              </a:cxn>
              <a:cxn ang="0">
                <a:pos x="48" y="280"/>
              </a:cxn>
              <a:cxn ang="0">
                <a:pos x="48" y="280"/>
              </a:cxn>
              <a:cxn ang="0">
                <a:pos x="56" y="288"/>
              </a:cxn>
              <a:cxn ang="0">
                <a:pos x="56" y="304"/>
              </a:cxn>
              <a:cxn ang="0">
                <a:pos x="40" y="312"/>
              </a:cxn>
              <a:cxn ang="0">
                <a:pos x="40" y="320"/>
              </a:cxn>
              <a:cxn ang="0">
                <a:pos x="40" y="344"/>
              </a:cxn>
              <a:cxn ang="0">
                <a:pos x="24" y="360"/>
              </a:cxn>
              <a:cxn ang="0">
                <a:pos x="16" y="368"/>
              </a:cxn>
              <a:cxn ang="0">
                <a:pos x="24" y="368"/>
              </a:cxn>
              <a:cxn ang="0">
                <a:pos x="16" y="384"/>
              </a:cxn>
              <a:cxn ang="0">
                <a:pos x="16" y="392"/>
              </a:cxn>
              <a:cxn ang="0">
                <a:pos x="16" y="400"/>
              </a:cxn>
              <a:cxn ang="0">
                <a:pos x="8" y="416"/>
              </a:cxn>
              <a:cxn ang="0">
                <a:pos x="8" y="424"/>
              </a:cxn>
              <a:cxn ang="0">
                <a:pos x="168" y="416"/>
              </a:cxn>
              <a:cxn ang="0">
                <a:pos x="160" y="448"/>
              </a:cxn>
              <a:cxn ang="0">
                <a:pos x="184" y="488"/>
              </a:cxn>
              <a:cxn ang="0">
                <a:pos x="200" y="496"/>
              </a:cxn>
            </a:cxnLst>
            <a:rect l="0" t="0" r="r" b="b"/>
            <a:pathLst>
              <a:path w="288" h="496">
                <a:moveTo>
                  <a:pt x="208" y="488"/>
                </a:moveTo>
                <a:lnTo>
                  <a:pt x="208" y="488"/>
                </a:lnTo>
                <a:lnTo>
                  <a:pt x="208" y="480"/>
                </a:lnTo>
                <a:lnTo>
                  <a:pt x="208" y="480"/>
                </a:lnTo>
                <a:lnTo>
                  <a:pt x="216" y="488"/>
                </a:lnTo>
                <a:lnTo>
                  <a:pt x="216" y="488"/>
                </a:lnTo>
                <a:lnTo>
                  <a:pt x="240" y="480"/>
                </a:lnTo>
                <a:lnTo>
                  <a:pt x="240" y="480"/>
                </a:lnTo>
                <a:lnTo>
                  <a:pt x="248" y="480"/>
                </a:lnTo>
                <a:lnTo>
                  <a:pt x="248" y="472"/>
                </a:lnTo>
                <a:lnTo>
                  <a:pt x="240" y="472"/>
                </a:lnTo>
                <a:lnTo>
                  <a:pt x="240" y="472"/>
                </a:lnTo>
                <a:lnTo>
                  <a:pt x="248" y="472"/>
                </a:lnTo>
                <a:lnTo>
                  <a:pt x="256" y="472"/>
                </a:lnTo>
                <a:lnTo>
                  <a:pt x="256" y="480"/>
                </a:lnTo>
                <a:lnTo>
                  <a:pt x="256" y="480"/>
                </a:lnTo>
                <a:lnTo>
                  <a:pt x="264" y="480"/>
                </a:lnTo>
                <a:lnTo>
                  <a:pt x="264" y="480"/>
                </a:lnTo>
                <a:lnTo>
                  <a:pt x="272" y="472"/>
                </a:lnTo>
                <a:lnTo>
                  <a:pt x="272" y="472"/>
                </a:lnTo>
                <a:lnTo>
                  <a:pt x="272" y="472"/>
                </a:lnTo>
                <a:lnTo>
                  <a:pt x="280" y="480"/>
                </a:lnTo>
                <a:lnTo>
                  <a:pt x="288" y="480"/>
                </a:lnTo>
                <a:lnTo>
                  <a:pt x="288" y="472"/>
                </a:lnTo>
                <a:lnTo>
                  <a:pt x="272" y="320"/>
                </a:lnTo>
                <a:lnTo>
                  <a:pt x="272" y="320"/>
                </a:lnTo>
                <a:lnTo>
                  <a:pt x="272" y="0"/>
                </a:lnTo>
                <a:lnTo>
                  <a:pt x="272" y="0"/>
                </a:lnTo>
                <a:lnTo>
                  <a:pt x="104" y="16"/>
                </a:lnTo>
                <a:lnTo>
                  <a:pt x="104" y="16"/>
                </a:lnTo>
                <a:lnTo>
                  <a:pt x="104" y="24"/>
                </a:lnTo>
                <a:lnTo>
                  <a:pt x="96" y="32"/>
                </a:lnTo>
                <a:lnTo>
                  <a:pt x="88" y="40"/>
                </a:lnTo>
                <a:lnTo>
                  <a:pt x="88" y="40"/>
                </a:lnTo>
                <a:lnTo>
                  <a:pt x="80" y="48"/>
                </a:lnTo>
                <a:lnTo>
                  <a:pt x="80" y="48"/>
                </a:lnTo>
                <a:lnTo>
                  <a:pt x="80" y="72"/>
                </a:lnTo>
                <a:lnTo>
                  <a:pt x="80" y="72"/>
                </a:lnTo>
                <a:lnTo>
                  <a:pt x="72" y="80"/>
                </a:lnTo>
                <a:lnTo>
                  <a:pt x="72" y="80"/>
                </a:lnTo>
                <a:lnTo>
                  <a:pt x="72" y="80"/>
                </a:lnTo>
                <a:lnTo>
                  <a:pt x="72" y="80"/>
                </a:lnTo>
                <a:lnTo>
                  <a:pt x="56" y="96"/>
                </a:lnTo>
                <a:lnTo>
                  <a:pt x="56" y="96"/>
                </a:lnTo>
                <a:lnTo>
                  <a:pt x="56" y="104"/>
                </a:lnTo>
                <a:lnTo>
                  <a:pt x="56" y="104"/>
                </a:lnTo>
                <a:lnTo>
                  <a:pt x="48" y="112"/>
                </a:lnTo>
                <a:lnTo>
                  <a:pt x="48" y="112"/>
                </a:lnTo>
                <a:lnTo>
                  <a:pt x="48" y="112"/>
                </a:lnTo>
                <a:lnTo>
                  <a:pt x="48" y="120"/>
                </a:lnTo>
                <a:lnTo>
                  <a:pt x="40" y="120"/>
                </a:lnTo>
                <a:lnTo>
                  <a:pt x="40" y="128"/>
                </a:lnTo>
                <a:lnTo>
                  <a:pt x="40" y="136"/>
                </a:lnTo>
                <a:lnTo>
                  <a:pt x="40" y="136"/>
                </a:lnTo>
                <a:lnTo>
                  <a:pt x="40" y="144"/>
                </a:lnTo>
                <a:lnTo>
                  <a:pt x="32" y="144"/>
                </a:lnTo>
                <a:lnTo>
                  <a:pt x="32" y="144"/>
                </a:lnTo>
                <a:lnTo>
                  <a:pt x="40" y="152"/>
                </a:lnTo>
                <a:lnTo>
                  <a:pt x="40" y="152"/>
                </a:lnTo>
                <a:lnTo>
                  <a:pt x="40" y="152"/>
                </a:lnTo>
                <a:lnTo>
                  <a:pt x="32" y="152"/>
                </a:lnTo>
                <a:lnTo>
                  <a:pt x="32" y="160"/>
                </a:lnTo>
                <a:lnTo>
                  <a:pt x="32" y="160"/>
                </a:lnTo>
                <a:lnTo>
                  <a:pt x="32" y="160"/>
                </a:lnTo>
                <a:lnTo>
                  <a:pt x="24" y="168"/>
                </a:lnTo>
                <a:lnTo>
                  <a:pt x="24" y="168"/>
                </a:lnTo>
                <a:lnTo>
                  <a:pt x="32" y="176"/>
                </a:lnTo>
                <a:lnTo>
                  <a:pt x="32" y="184"/>
                </a:lnTo>
                <a:lnTo>
                  <a:pt x="40" y="200"/>
                </a:lnTo>
                <a:lnTo>
                  <a:pt x="40" y="200"/>
                </a:lnTo>
                <a:lnTo>
                  <a:pt x="40" y="208"/>
                </a:lnTo>
                <a:lnTo>
                  <a:pt x="40" y="208"/>
                </a:lnTo>
                <a:lnTo>
                  <a:pt x="40" y="208"/>
                </a:lnTo>
                <a:lnTo>
                  <a:pt x="32" y="224"/>
                </a:lnTo>
                <a:lnTo>
                  <a:pt x="32" y="224"/>
                </a:lnTo>
                <a:lnTo>
                  <a:pt x="32" y="224"/>
                </a:lnTo>
                <a:lnTo>
                  <a:pt x="32" y="232"/>
                </a:lnTo>
                <a:lnTo>
                  <a:pt x="32" y="232"/>
                </a:lnTo>
                <a:lnTo>
                  <a:pt x="32" y="232"/>
                </a:lnTo>
                <a:lnTo>
                  <a:pt x="40" y="232"/>
                </a:lnTo>
                <a:lnTo>
                  <a:pt x="40" y="232"/>
                </a:lnTo>
                <a:lnTo>
                  <a:pt x="40" y="240"/>
                </a:lnTo>
                <a:lnTo>
                  <a:pt x="40" y="248"/>
                </a:lnTo>
                <a:lnTo>
                  <a:pt x="40" y="248"/>
                </a:lnTo>
                <a:lnTo>
                  <a:pt x="48" y="248"/>
                </a:lnTo>
                <a:lnTo>
                  <a:pt x="48" y="248"/>
                </a:lnTo>
                <a:lnTo>
                  <a:pt x="40" y="256"/>
                </a:lnTo>
                <a:lnTo>
                  <a:pt x="40" y="256"/>
                </a:lnTo>
                <a:lnTo>
                  <a:pt x="40" y="264"/>
                </a:lnTo>
                <a:lnTo>
                  <a:pt x="40" y="264"/>
                </a:lnTo>
                <a:lnTo>
                  <a:pt x="48" y="264"/>
                </a:lnTo>
                <a:lnTo>
                  <a:pt x="48" y="264"/>
                </a:lnTo>
                <a:lnTo>
                  <a:pt x="48" y="272"/>
                </a:lnTo>
                <a:lnTo>
                  <a:pt x="48" y="272"/>
                </a:lnTo>
                <a:lnTo>
                  <a:pt x="48" y="272"/>
                </a:lnTo>
                <a:lnTo>
                  <a:pt x="48" y="280"/>
                </a:lnTo>
                <a:lnTo>
                  <a:pt x="48" y="280"/>
                </a:lnTo>
                <a:lnTo>
                  <a:pt x="48" y="280"/>
                </a:lnTo>
                <a:lnTo>
                  <a:pt x="48" y="280"/>
                </a:lnTo>
                <a:lnTo>
                  <a:pt x="48" y="288"/>
                </a:lnTo>
                <a:lnTo>
                  <a:pt x="56" y="288"/>
                </a:lnTo>
                <a:lnTo>
                  <a:pt x="56" y="288"/>
                </a:lnTo>
                <a:lnTo>
                  <a:pt x="56" y="296"/>
                </a:lnTo>
                <a:lnTo>
                  <a:pt x="56" y="304"/>
                </a:lnTo>
                <a:lnTo>
                  <a:pt x="56" y="304"/>
                </a:lnTo>
                <a:lnTo>
                  <a:pt x="48" y="304"/>
                </a:lnTo>
                <a:lnTo>
                  <a:pt x="40" y="304"/>
                </a:lnTo>
                <a:lnTo>
                  <a:pt x="40" y="312"/>
                </a:lnTo>
                <a:lnTo>
                  <a:pt x="48" y="312"/>
                </a:lnTo>
                <a:lnTo>
                  <a:pt x="48" y="312"/>
                </a:lnTo>
                <a:lnTo>
                  <a:pt x="40" y="320"/>
                </a:lnTo>
                <a:lnTo>
                  <a:pt x="40" y="328"/>
                </a:lnTo>
                <a:lnTo>
                  <a:pt x="40" y="344"/>
                </a:lnTo>
                <a:lnTo>
                  <a:pt x="40" y="344"/>
                </a:lnTo>
                <a:lnTo>
                  <a:pt x="32" y="336"/>
                </a:lnTo>
                <a:lnTo>
                  <a:pt x="32" y="336"/>
                </a:lnTo>
                <a:lnTo>
                  <a:pt x="24" y="360"/>
                </a:lnTo>
                <a:lnTo>
                  <a:pt x="24" y="360"/>
                </a:lnTo>
                <a:lnTo>
                  <a:pt x="16" y="368"/>
                </a:lnTo>
                <a:lnTo>
                  <a:pt x="16" y="368"/>
                </a:lnTo>
                <a:lnTo>
                  <a:pt x="24" y="368"/>
                </a:lnTo>
                <a:lnTo>
                  <a:pt x="24" y="368"/>
                </a:lnTo>
                <a:lnTo>
                  <a:pt x="24" y="368"/>
                </a:lnTo>
                <a:lnTo>
                  <a:pt x="16" y="376"/>
                </a:lnTo>
                <a:lnTo>
                  <a:pt x="16" y="376"/>
                </a:lnTo>
                <a:lnTo>
                  <a:pt x="16" y="384"/>
                </a:lnTo>
                <a:lnTo>
                  <a:pt x="16" y="384"/>
                </a:lnTo>
                <a:lnTo>
                  <a:pt x="8" y="392"/>
                </a:lnTo>
                <a:lnTo>
                  <a:pt x="16" y="392"/>
                </a:lnTo>
                <a:lnTo>
                  <a:pt x="16" y="392"/>
                </a:lnTo>
                <a:lnTo>
                  <a:pt x="16" y="392"/>
                </a:lnTo>
                <a:lnTo>
                  <a:pt x="16" y="400"/>
                </a:lnTo>
                <a:lnTo>
                  <a:pt x="0" y="408"/>
                </a:lnTo>
                <a:lnTo>
                  <a:pt x="0" y="416"/>
                </a:lnTo>
                <a:lnTo>
                  <a:pt x="8" y="416"/>
                </a:lnTo>
                <a:lnTo>
                  <a:pt x="8" y="416"/>
                </a:lnTo>
                <a:lnTo>
                  <a:pt x="8" y="416"/>
                </a:lnTo>
                <a:lnTo>
                  <a:pt x="8" y="424"/>
                </a:lnTo>
                <a:lnTo>
                  <a:pt x="8" y="432"/>
                </a:lnTo>
                <a:lnTo>
                  <a:pt x="168" y="416"/>
                </a:lnTo>
                <a:lnTo>
                  <a:pt x="168" y="416"/>
                </a:lnTo>
                <a:lnTo>
                  <a:pt x="168" y="440"/>
                </a:lnTo>
                <a:lnTo>
                  <a:pt x="168" y="440"/>
                </a:lnTo>
                <a:lnTo>
                  <a:pt x="160" y="448"/>
                </a:lnTo>
                <a:lnTo>
                  <a:pt x="160" y="464"/>
                </a:lnTo>
                <a:lnTo>
                  <a:pt x="168" y="464"/>
                </a:lnTo>
                <a:lnTo>
                  <a:pt x="184" y="488"/>
                </a:lnTo>
                <a:lnTo>
                  <a:pt x="184" y="496"/>
                </a:lnTo>
                <a:lnTo>
                  <a:pt x="184" y="496"/>
                </a:lnTo>
                <a:lnTo>
                  <a:pt x="200" y="496"/>
                </a:lnTo>
                <a:lnTo>
                  <a:pt x="200" y="496"/>
                </a:lnTo>
                <a:lnTo>
                  <a:pt x="208" y="488"/>
                </a:lnTo>
                <a:close/>
              </a:path>
            </a:pathLst>
          </a:custGeom>
          <a:solidFill>
            <a:schemeClr val="bg1"/>
          </a:solidFill>
          <a:ln w="6350" cmpd="sng">
            <a:solidFill>
              <a:srgbClr val="000000"/>
            </a:solidFill>
            <a:round/>
            <a:headEnd/>
            <a:tailEnd/>
          </a:ln>
        </p:spPr>
        <p:txBody>
          <a:bodyPr/>
          <a:lstStyle/>
          <a:p>
            <a:endParaRPr lang="en-US"/>
          </a:p>
        </p:txBody>
      </p:sp>
      <p:sp>
        <p:nvSpPr>
          <p:cNvPr id="7245" name="Freeform 77"/>
          <p:cNvSpPr>
            <a:spLocks/>
          </p:cNvSpPr>
          <p:nvPr/>
        </p:nvSpPr>
        <p:spPr bwMode="auto">
          <a:xfrm>
            <a:off x="6057900" y="3790950"/>
            <a:ext cx="628650" cy="1041400"/>
          </a:xfrm>
          <a:custGeom>
            <a:avLst/>
            <a:gdLst/>
            <a:ahLst/>
            <a:cxnLst>
              <a:cxn ang="0">
                <a:pos x="40" y="496"/>
              </a:cxn>
              <a:cxn ang="0">
                <a:pos x="40" y="496"/>
              </a:cxn>
              <a:cxn ang="0">
                <a:pos x="48" y="488"/>
              </a:cxn>
              <a:cxn ang="0">
                <a:pos x="48" y="488"/>
              </a:cxn>
              <a:cxn ang="0">
                <a:pos x="40" y="480"/>
              </a:cxn>
              <a:cxn ang="0">
                <a:pos x="40" y="480"/>
              </a:cxn>
              <a:cxn ang="0">
                <a:pos x="48" y="448"/>
              </a:cxn>
              <a:cxn ang="0">
                <a:pos x="48" y="448"/>
              </a:cxn>
              <a:cxn ang="0">
                <a:pos x="56" y="448"/>
              </a:cxn>
              <a:cxn ang="0">
                <a:pos x="56" y="448"/>
              </a:cxn>
              <a:cxn ang="0">
                <a:pos x="56" y="480"/>
              </a:cxn>
              <a:cxn ang="0">
                <a:pos x="56" y="480"/>
              </a:cxn>
              <a:cxn ang="0">
                <a:pos x="72" y="496"/>
              </a:cxn>
              <a:cxn ang="0">
                <a:pos x="72" y="496"/>
              </a:cxn>
              <a:cxn ang="0">
                <a:pos x="56" y="504"/>
              </a:cxn>
              <a:cxn ang="0">
                <a:pos x="56" y="504"/>
              </a:cxn>
              <a:cxn ang="0">
                <a:pos x="64" y="504"/>
              </a:cxn>
              <a:cxn ang="0">
                <a:pos x="80" y="496"/>
              </a:cxn>
              <a:cxn ang="0">
                <a:pos x="88" y="496"/>
              </a:cxn>
              <a:cxn ang="0">
                <a:pos x="88" y="496"/>
              </a:cxn>
              <a:cxn ang="0">
                <a:pos x="88" y="488"/>
              </a:cxn>
              <a:cxn ang="0">
                <a:pos x="88" y="488"/>
              </a:cxn>
              <a:cxn ang="0">
                <a:pos x="96" y="480"/>
              </a:cxn>
              <a:cxn ang="0">
                <a:pos x="96" y="480"/>
              </a:cxn>
              <a:cxn ang="0">
                <a:pos x="104" y="472"/>
              </a:cxn>
              <a:cxn ang="0">
                <a:pos x="96" y="464"/>
              </a:cxn>
              <a:cxn ang="0">
                <a:pos x="96" y="464"/>
              </a:cxn>
              <a:cxn ang="0">
                <a:pos x="104" y="464"/>
              </a:cxn>
              <a:cxn ang="0">
                <a:pos x="104" y="448"/>
              </a:cxn>
              <a:cxn ang="0">
                <a:pos x="88" y="440"/>
              </a:cxn>
              <a:cxn ang="0">
                <a:pos x="80" y="440"/>
              </a:cxn>
              <a:cxn ang="0">
                <a:pos x="80" y="440"/>
              </a:cxn>
              <a:cxn ang="0">
                <a:pos x="80" y="424"/>
              </a:cxn>
              <a:cxn ang="0">
                <a:pos x="80" y="424"/>
              </a:cxn>
              <a:cxn ang="0">
                <a:pos x="304" y="400"/>
              </a:cxn>
              <a:cxn ang="0">
                <a:pos x="304" y="400"/>
              </a:cxn>
              <a:cxn ang="0">
                <a:pos x="288" y="368"/>
              </a:cxn>
              <a:cxn ang="0">
                <a:pos x="288" y="368"/>
              </a:cxn>
              <a:cxn ang="0">
                <a:pos x="288" y="360"/>
              </a:cxn>
              <a:cxn ang="0">
                <a:pos x="288" y="344"/>
              </a:cxn>
              <a:cxn ang="0">
                <a:pos x="280" y="336"/>
              </a:cxn>
              <a:cxn ang="0">
                <a:pos x="280" y="312"/>
              </a:cxn>
              <a:cxn ang="0">
                <a:pos x="280" y="304"/>
              </a:cxn>
              <a:cxn ang="0">
                <a:pos x="280" y="280"/>
              </a:cxn>
              <a:cxn ang="0">
                <a:pos x="296" y="272"/>
              </a:cxn>
              <a:cxn ang="0">
                <a:pos x="288" y="264"/>
              </a:cxn>
              <a:cxn ang="0">
                <a:pos x="288" y="248"/>
              </a:cxn>
              <a:cxn ang="0">
                <a:pos x="280" y="240"/>
              </a:cxn>
              <a:cxn ang="0">
                <a:pos x="280" y="240"/>
              </a:cxn>
              <a:cxn ang="0">
                <a:pos x="264" y="208"/>
              </a:cxn>
              <a:cxn ang="0">
                <a:pos x="208" y="0"/>
              </a:cxn>
              <a:cxn ang="0">
                <a:pos x="208" y="0"/>
              </a:cxn>
              <a:cxn ang="0">
                <a:pos x="0" y="16"/>
              </a:cxn>
              <a:cxn ang="0">
                <a:pos x="0" y="16"/>
              </a:cxn>
              <a:cxn ang="0">
                <a:pos x="0" y="336"/>
              </a:cxn>
              <a:cxn ang="0">
                <a:pos x="0" y="336"/>
              </a:cxn>
              <a:cxn ang="0">
                <a:pos x="16" y="488"/>
              </a:cxn>
              <a:cxn ang="0">
                <a:pos x="16" y="488"/>
              </a:cxn>
              <a:cxn ang="0">
                <a:pos x="32" y="488"/>
              </a:cxn>
              <a:cxn ang="0">
                <a:pos x="32" y="488"/>
              </a:cxn>
              <a:cxn ang="0">
                <a:pos x="40" y="496"/>
              </a:cxn>
            </a:cxnLst>
            <a:rect l="0" t="0" r="r" b="b"/>
            <a:pathLst>
              <a:path w="304" h="504">
                <a:moveTo>
                  <a:pt x="40" y="496"/>
                </a:moveTo>
                <a:lnTo>
                  <a:pt x="40" y="496"/>
                </a:lnTo>
                <a:lnTo>
                  <a:pt x="48" y="488"/>
                </a:lnTo>
                <a:lnTo>
                  <a:pt x="48" y="488"/>
                </a:lnTo>
                <a:lnTo>
                  <a:pt x="40" y="480"/>
                </a:lnTo>
                <a:lnTo>
                  <a:pt x="40" y="480"/>
                </a:lnTo>
                <a:lnTo>
                  <a:pt x="48" y="448"/>
                </a:lnTo>
                <a:lnTo>
                  <a:pt x="48" y="448"/>
                </a:lnTo>
                <a:lnTo>
                  <a:pt x="56" y="448"/>
                </a:lnTo>
                <a:lnTo>
                  <a:pt x="56" y="448"/>
                </a:lnTo>
                <a:lnTo>
                  <a:pt x="56" y="480"/>
                </a:lnTo>
                <a:lnTo>
                  <a:pt x="56" y="480"/>
                </a:lnTo>
                <a:lnTo>
                  <a:pt x="72" y="496"/>
                </a:lnTo>
                <a:lnTo>
                  <a:pt x="72" y="496"/>
                </a:lnTo>
                <a:lnTo>
                  <a:pt x="56" y="504"/>
                </a:lnTo>
                <a:lnTo>
                  <a:pt x="56" y="504"/>
                </a:lnTo>
                <a:lnTo>
                  <a:pt x="64" y="504"/>
                </a:lnTo>
                <a:lnTo>
                  <a:pt x="80" y="496"/>
                </a:lnTo>
                <a:lnTo>
                  <a:pt x="88" y="496"/>
                </a:lnTo>
                <a:lnTo>
                  <a:pt x="88" y="496"/>
                </a:lnTo>
                <a:lnTo>
                  <a:pt x="88" y="488"/>
                </a:lnTo>
                <a:lnTo>
                  <a:pt x="88" y="488"/>
                </a:lnTo>
                <a:lnTo>
                  <a:pt x="96" y="480"/>
                </a:lnTo>
                <a:lnTo>
                  <a:pt x="96" y="480"/>
                </a:lnTo>
                <a:lnTo>
                  <a:pt x="104" y="472"/>
                </a:lnTo>
                <a:lnTo>
                  <a:pt x="96" y="464"/>
                </a:lnTo>
                <a:lnTo>
                  <a:pt x="96" y="464"/>
                </a:lnTo>
                <a:lnTo>
                  <a:pt x="104" y="464"/>
                </a:lnTo>
                <a:lnTo>
                  <a:pt x="104" y="448"/>
                </a:lnTo>
                <a:lnTo>
                  <a:pt x="88" y="440"/>
                </a:lnTo>
                <a:lnTo>
                  <a:pt x="80" y="440"/>
                </a:lnTo>
                <a:lnTo>
                  <a:pt x="80" y="440"/>
                </a:lnTo>
                <a:lnTo>
                  <a:pt x="80" y="424"/>
                </a:lnTo>
                <a:lnTo>
                  <a:pt x="80" y="424"/>
                </a:lnTo>
                <a:lnTo>
                  <a:pt x="304" y="400"/>
                </a:lnTo>
                <a:lnTo>
                  <a:pt x="304" y="400"/>
                </a:lnTo>
                <a:lnTo>
                  <a:pt x="288" y="368"/>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80" y="240"/>
                </a:lnTo>
                <a:lnTo>
                  <a:pt x="264" y="208"/>
                </a:lnTo>
                <a:lnTo>
                  <a:pt x="208" y="0"/>
                </a:lnTo>
                <a:lnTo>
                  <a:pt x="208" y="0"/>
                </a:lnTo>
                <a:lnTo>
                  <a:pt x="0" y="16"/>
                </a:lnTo>
                <a:lnTo>
                  <a:pt x="0" y="16"/>
                </a:lnTo>
                <a:lnTo>
                  <a:pt x="0" y="336"/>
                </a:lnTo>
                <a:lnTo>
                  <a:pt x="0" y="336"/>
                </a:lnTo>
                <a:lnTo>
                  <a:pt x="16" y="488"/>
                </a:lnTo>
                <a:lnTo>
                  <a:pt x="16" y="488"/>
                </a:lnTo>
                <a:lnTo>
                  <a:pt x="32" y="488"/>
                </a:lnTo>
                <a:lnTo>
                  <a:pt x="32" y="488"/>
                </a:lnTo>
                <a:lnTo>
                  <a:pt x="40" y="496"/>
                </a:lnTo>
                <a:close/>
              </a:path>
            </a:pathLst>
          </a:custGeom>
          <a:solidFill>
            <a:schemeClr val="bg1"/>
          </a:solidFill>
          <a:ln w="6350" cmpd="sng">
            <a:solidFill>
              <a:srgbClr val="000000"/>
            </a:solidFill>
            <a:round/>
            <a:headEnd/>
            <a:tailEnd/>
          </a:ln>
        </p:spPr>
        <p:txBody>
          <a:bodyPr/>
          <a:lstStyle/>
          <a:p>
            <a:endParaRPr lang="en-US"/>
          </a:p>
        </p:txBody>
      </p:sp>
      <p:sp>
        <p:nvSpPr>
          <p:cNvPr id="7246" name="Freeform 78"/>
          <p:cNvSpPr>
            <a:spLocks/>
          </p:cNvSpPr>
          <p:nvPr/>
        </p:nvSpPr>
        <p:spPr bwMode="auto">
          <a:xfrm>
            <a:off x="6869113" y="3657600"/>
            <a:ext cx="842962" cy="628650"/>
          </a:xfrm>
          <a:custGeom>
            <a:avLst/>
            <a:gdLst/>
            <a:ahLst/>
            <a:cxnLst>
              <a:cxn ang="0">
                <a:pos x="224" y="280"/>
              </a:cxn>
              <a:cxn ang="0">
                <a:pos x="192" y="248"/>
              </a:cxn>
              <a:cxn ang="0">
                <a:pos x="192" y="224"/>
              </a:cxn>
              <a:cxn ang="0">
                <a:pos x="160" y="208"/>
              </a:cxn>
              <a:cxn ang="0">
                <a:pos x="152" y="200"/>
              </a:cxn>
              <a:cxn ang="0">
                <a:pos x="136" y="176"/>
              </a:cxn>
              <a:cxn ang="0">
                <a:pos x="120" y="168"/>
              </a:cxn>
              <a:cxn ang="0">
                <a:pos x="112" y="160"/>
              </a:cxn>
              <a:cxn ang="0">
                <a:pos x="96" y="144"/>
              </a:cxn>
              <a:cxn ang="0">
                <a:pos x="80" y="144"/>
              </a:cxn>
              <a:cxn ang="0">
                <a:pos x="64" y="120"/>
              </a:cxn>
              <a:cxn ang="0">
                <a:pos x="48" y="88"/>
              </a:cxn>
              <a:cxn ang="0">
                <a:pos x="40" y="88"/>
              </a:cxn>
              <a:cxn ang="0">
                <a:pos x="24" y="80"/>
              </a:cxn>
              <a:cxn ang="0">
                <a:pos x="16" y="80"/>
              </a:cxn>
              <a:cxn ang="0">
                <a:pos x="0" y="56"/>
              </a:cxn>
              <a:cxn ang="0">
                <a:pos x="16" y="40"/>
              </a:cxn>
              <a:cxn ang="0">
                <a:pos x="32" y="32"/>
              </a:cxn>
              <a:cxn ang="0">
                <a:pos x="96" y="8"/>
              </a:cxn>
              <a:cxn ang="0">
                <a:pos x="176" y="0"/>
              </a:cxn>
              <a:cxn ang="0">
                <a:pos x="200" y="8"/>
              </a:cxn>
              <a:cxn ang="0">
                <a:pos x="208" y="24"/>
              </a:cxn>
              <a:cxn ang="0">
                <a:pos x="296" y="16"/>
              </a:cxn>
              <a:cxn ang="0">
                <a:pos x="408" y="88"/>
              </a:cxn>
              <a:cxn ang="0">
                <a:pos x="400" y="96"/>
              </a:cxn>
              <a:cxn ang="0">
                <a:pos x="360" y="152"/>
              </a:cxn>
              <a:cxn ang="0">
                <a:pos x="360" y="152"/>
              </a:cxn>
              <a:cxn ang="0">
                <a:pos x="352" y="152"/>
              </a:cxn>
              <a:cxn ang="0">
                <a:pos x="368" y="168"/>
              </a:cxn>
              <a:cxn ang="0">
                <a:pos x="352" y="184"/>
              </a:cxn>
              <a:cxn ang="0">
                <a:pos x="328" y="208"/>
              </a:cxn>
              <a:cxn ang="0">
                <a:pos x="320" y="216"/>
              </a:cxn>
              <a:cxn ang="0">
                <a:pos x="312" y="216"/>
              </a:cxn>
              <a:cxn ang="0">
                <a:pos x="312" y="224"/>
              </a:cxn>
              <a:cxn ang="0">
                <a:pos x="320" y="224"/>
              </a:cxn>
              <a:cxn ang="0">
                <a:pos x="296" y="240"/>
              </a:cxn>
              <a:cxn ang="0">
                <a:pos x="296" y="232"/>
              </a:cxn>
              <a:cxn ang="0">
                <a:pos x="288" y="240"/>
              </a:cxn>
              <a:cxn ang="0">
                <a:pos x="296" y="248"/>
              </a:cxn>
              <a:cxn ang="0">
                <a:pos x="288" y="256"/>
              </a:cxn>
              <a:cxn ang="0">
                <a:pos x="280" y="256"/>
              </a:cxn>
              <a:cxn ang="0">
                <a:pos x="256" y="256"/>
              </a:cxn>
              <a:cxn ang="0">
                <a:pos x="248" y="256"/>
              </a:cxn>
              <a:cxn ang="0">
                <a:pos x="240" y="272"/>
              </a:cxn>
              <a:cxn ang="0">
                <a:pos x="248" y="280"/>
              </a:cxn>
              <a:cxn ang="0">
                <a:pos x="240" y="304"/>
              </a:cxn>
              <a:cxn ang="0">
                <a:pos x="224" y="304"/>
              </a:cxn>
            </a:cxnLst>
            <a:rect l="0" t="0" r="r" b="b"/>
            <a:pathLst>
              <a:path w="408" h="304">
                <a:moveTo>
                  <a:pt x="224" y="296"/>
                </a:moveTo>
                <a:lnTo>
                  <a:pt x="224" y="280"/>
                </a:lnTo>
                <a:lnTo>
                  <a:pt x="200" y="256"/>
                </a:lnTo>
                <a:lnTo>
                  <a:pt x="192" y="248"/>
                </a:lnTo>
                <a:lnTo>
                  <a:pt x="192" y="248"/>
                </a:lnTo>
                <a:lnTo>
                  <a:pt x="192" y="224"/>
                </a:lnTo>
                <a:lnTo>
                  <a:pt x="168" y="216"/>
                </a:lnTo>
                <a:lnTo>
                  <a:pt x="160" y="208"/>
                </a:lnTo>
                <a:lnTo>
                  <a:pt x="160" y="208"/>
                </a:lnTo>
                <a:lnTo>
                  <a:pt x="152" y="200"/>
                </a:lnTo>
                <a:lnTo>
                  <a:pt x="136" y="192"/>
                </a:lnTo>
                <a:lnTo>
                  <a:pt x="136" y="176"/>
                </a:lnTo>
                <a:lnTo>
                  <a:pt x="128" y="168"/>
                </a:lnTo>
                <a:lnTo>
                  <a:pt x="120" y="168"/>
                </a:lnTo>
                <a:lnTo>
                  <a:pt x="120" y="168"/>
                </a:lnTo>
                <a:lnTo>
                  <a:pt x="112" y="160"/>
                </a:lnTo>
                <a:lnTo>
                  <a:pt x="104" y="144"/>
                </a:lnTo>
                <a:lnTo>
                  <a:pt x="96" y="144"/>
                </a:lnTo>
                <a:lnTo>
                  <a:pt x="96" y="144"/>
                </a:lnTo>
                <a:lnTo>
                  <a:pt x="80" y="144"/>
                </a:lnTo>
                <a:lnTo>
                  <a:pt x="72" y="128"/>
                </a:lnTo>
                <a:lnTo>
                  <a:pt x="64" y="120"/>
                </a:lnTo>
                <a:lnTo>
                  <a:pt x="56" y="96"/>
                </a:lnTo>
                <a:lnTo>
                  <a:pt x="48" y="88"/>
                </a:lnTo>
                <a:lnTo>
                  <a:pt x="48" y="88"/>
                </a:lnTo>
                <a:lnTo>
                  <a:pt x="40" y="88"/>
                </a:lnTo>
                <a:lnTo>
                  <a:pt x="32" y="88"/>
                </a:lnTo>
                <a:lnTo>
                  <a:pt x="24" y="80"/>
                </a:lnTo>
                <a:lnTo>
                  <a:pt x="16" y="80"/>
                </a:lnTo>
                <a:lnTo>
                  <a:pt x="16" y="80"/>
                </a:lnTo>
                <a:lnTo>
                  <a:pt x="0" y="80"/>
                </a:lnTo>
                <a:lnTo>
                  <a:pt x="0" y="56"/>
                </a:lnTo>
                <a:lnTo>
                  <a:pt x="16" y="40"/>
                </a:lnTo>
                <a:lnTo>
                  <a:pt x="16" y="40"/>
                </a:lnTo>
                <a:lnTo>
                  <a:pt x="24" y="40"/>
                </a:lnTo>
                <a:lnTo>
                  <a:pt x="32" y="32"/>
                </a:lnTo>
                <a:lnTo>
                  <a:pt x="72" y="8"/>
                </a:lnTo>
                <a:lnTo>
                  <a:pt x="96" y="8"/>
                </a:lnTo>
                <a:lnTo>
                  <a:pt x="176" y="0"/>
                </a:lnTo>
                <a:lnTo>
                  <a:pt x="176" y="0"/>
                </a:lnTo>
                <a:lnTo>
                  <a:pt x="192" y="0"/>
                </a:lnTo>
                <a:lnTo>
                  <a:pt x="200" y="8"/>
                </a:lnTo>
                <a:lnTo>
                  <a:pt x="208" y="16"/>
                </a:lnTo>
                <a:lnTo>
                  <a:pt x="208" y="24"/>
                </a:lnTo>
                <a:lnTo>
                  <a:pt x="208" y="24"/>
                </a:lnTo>
                <a:lnTo>
                  <a:pt x="296" y="16"/>
                </a:lnTo>
                <a:lnTo>
                  <a:pt x="296" y="16"/>
                </a:lnTo>
                <a:lnTo>
                  <a:pt x="408" y="88"/>
                </a:lnTo>
                <a:lnTo>
                  <a:pt x="408" y="88"/>
                </a:lnTo>
                <a:lnTo>
                  <a:pt x="400" y="96"/>
                </a:lnTo>
                <a:lnTo>
                  <a:pt x="368" y="120"/>
                </a:lnTo>
                <a:lnTo>
                  <a:pt x="360" y="152"/>
                </a:lnTo>
                <a:lnTo>
                  <a:pt x="360" y="152"/>
                </a:lnTo>
                <a:lnTo>
                  <a:pt x="360" y="152"/>
                </a:lnTo>
                <a:lnTo>
                  <a:pt x="360" y="152"/>
                </a:lnTo>
                <a:lnTo>
                  <a:pt x="352" y="152"/>
                </a:lnTo>
                <a:lnTo>
                  <a:pt x="352" y="160"/>
                </a:lnTo>
                <a:lnTo>
                  <a:pt x="368" y="168"/>
                </a:lnTo>
                <a:lnTo>
                  <a:pt x="368" y="176"/>
                </a:lnTo>
                <a:lnTo>
                  <a:pt x="352" y="184"/>
                </a:lnTo>
                <a:lnTo>
                  <a:pt x="336" y="184"/>
                </a:lnTo>
                <a:lnTo>
                  <a:pt x="328" y="208"/>
                </a:lnTo>
                <a:lnTo>
                  <a:pt x="328" y="208"/>
                </a:lnTo>
                <a:lnTo>
                  <a:pt x="320" y="216"/>
                </a:lnTo>
                <a:lnTo>
                  <a:pt x="320" y="216"/>
                </a:lnTo>
                <a:lnTo>
                  <a:pt x="312" y="216"/>
                </a:lnTo>
                <a:lnTo>
                  <a:pt x="312" y="216"/>
                </a:lnTo>
                <a:lnTo>
                  <a:pt x="312" y="224"/>
                </a:lnTo>
                <a:lnTo>
                  <a:pt x="312" y="224"/>
                </a:lnTo>
                <a:lnTo>
                  <a:pt x="320" y="224"/>
                </a:lnTo>
                <a:lnTo>
                  <a:pt x="320" y="224"/>
                </a:lnTo>
                <a:lnTo>
                  <a:pt x="296" y="240"/>
                </a:lnTo>
                <a:lnTo>
                  <a:pt x="296" y="240"/>
                </a:lnTo>
                <a:lnTo>
                  <a:pt x="296" y="232"/>
                </a:lnTo>
                <a:lnTo>
                  <a:pt x="296" y="232"/>
                </a:lnTo>
                <a:lnTo>
                  <a:pt x="288" y="240"/>
                </a:lnTo>
                <a:lnTo>
                  <a:pt x="288" y="240"/>
                </a:lnTo>
                <a:lnTo>
                  <a:pt x="296" y="248"/>
                </a:lnTo>
                <a:lnTo>
                  <a:pt x="296" y="248"/>
                </a:lnTo>
                <a:lnTo>
                  <a:pt x="288" y="256"/>
                </a:lnTo>
                <a:lnTo>
                  <a:pt x="288" y="256"/>
                </a:lnTo>
                <a:lnTo>
                  <a:pt x="280" y="256"/>
                </a:lnTo>
                <a:lnTo>
                  <a:pt x="264" y="256"/>
                </a:lnTo>
                <a:lnTo>
                  <a:pt x="256" y="256"/>
                </a:lnTo>
                <a:lnTo>
                  <a:pt x="248" y="256"/>
                </a:lnTo>
                <a:lnTo>
                  <a:pt x="248" y="256"/>
                </a:lnTo>
                <a:lnTo>
                  <a:pt x="240" y="272"/>
                </a:lnTo>
                <a:lnTo>
                  <a:pt x="240" y="272"/>
                </a:lnTo>
                <a:lnTo>
                  <a:pt x="248" y="280"/>
                </a:lnTo>
                <a:lnTo>
                  <a:pt x="248" y="280"/>
                </a:lnTo>
                <a:lnTo>
                  <a:pt x="240" y="304"/>
                </a:lnTo>
                <a:lnTo>
                  <a:pt x="240" y="304"/>
                </a:lnTo>
                <a:lnTo>
                  <a:pt x="232" y="304"/>
                </a:lnTo>
                <a:lnTo>
                  <a:pt x="224" y="304"/>
                </a:lnTo>
                <a:lnTo>
                  <a:pt x="224" y="296"/>
                </a:lnTo>
                <a:close/>
              </a:path>
            </a:pathLst>
          </a:custGeom>
          <a:solidFill>
            <a:schemeClr val="bg1"/>
          </a:solidFill>
          <a:ln w="6350" cmpd="sng">
            <a:solidFill>
              <a:srgbClr val="000000"/>
            </a:solidFill>
            <a:round/>
            <a:headEnd/>
            <a:tailEnd/>
          </a:ln>
        </p:spPr>
        <p:txBody>
          <a:bodyPr/>
          <a:lstStyle/>
          <a:p>
            <a:endParaRPr lang="en-US"/>
          </a:p>
        </p:txBody>
      </p:sp>
      <p:sp>
        <p:nvSpPr>
          <p:cNvPr id="7247" name="Freeform 79"/>
          <p:cNvSpPr>
            <a:spLocks/>
          </p:cNvSpPr>
          <p:nvPr/>
        </p:nvSpPr>
        <p:spPr bwMode="auto">
          <a:xfrm>
            <a:off x="6704013" y="3211513"/>
            <a:ext cx="1404937" cy="628650"/>
          </a:xfrm>
          <a:custGeom>
            <a:avLst/>
            <a:gdLst/>
            <a:ahLst/>
            <a:cxnLst>
              <a:cxn ang="0">
                <a:pos x="528" y="296"/>
              </a:cxn>
              <a:cxn ang="0">
                <a:pos x="536" y="272"/>
              </a:cxn>
              <a:cxn ang="0">
                <a:pos x="536" y="264"/>
              </a:cxn>
              <a:cxn ang="0">
                <a:pos x="568" y="216"/>
              </a:cxn>
              <a:cxn ang="0">
                <a:pos x="576" y="216"/>
              </a:cxn>
              <a:cxn ang="0">
                <a:pos x="616" y="192"/>
              </a:cxn>
              <a:cxn ang="0">
                <a:pos x="624" y="184"/>
              </a:cxn>
              <a:cxn ang="0">
                <a:pos x="632" y="184"/>
              </a:cxn>
              <a:cxn ang="0">
                <a:pos x="648" y="152"/>
              </a:cxn>
              <a:cxn ang="0">
                <a:pos x="640" y="160"/>
              </a:cxn>
              <a:cxn ang="0">
                <a:pos x="632" y="152"/>
              </a:cxn>
              <a:cxn ang="0">
                <a:pos x="608" y="176"/>
              </a:cxn>
              <a:cxn ang="0">
                <a:pos x="592" y="160"/>
              </a:cxn>
              <a:cxn ang="0">
                <a:pos x="616" y="168"/>
              </a:cxn>
              <a:cxn ang="0">
                <a:pos x="616" y="144"/>
              </a:cxn>
              <a:cxn ang="0">
                <a:pos x="624" y="144"/>
              </a:cxn>
              <a:cxn ang="0">
                <a:pos x="584" y="120"/>
              </a:cxn>
              <a:cxn ang="0">
                <a:pos x="608" y="120"/>
              </a:cxn>
              <a:cxn ang="0">
                <a:pos x="616" y="112"/>
              </a:cxn>
              <a:cxn ang="0">
                <a:pos x="624" y="120"/>
              </a:cxn>
              <a:cxn ang="0">
                <a:pos x="632" y="112"/>
              </a:cxn>
              <a:cxn ang="0">
                <a:pos x="672" y="88"/>
              </a:cxn>
              <a:cxn ang="0">
                <a:pos x="680" y="80"/>
              </a:cxn>
              <a:cxn ang="0">
                <a:pos x="672" y="56"/>
              </a:cxn>
              <a:cxn ang="0">
                <a:pos x="656" y="72"/>
              </a:cxn>
              <a:cxn ang="0">
                <a:pos x="656" y="72"/>
              </a:cxn>
              <a:cxn ang="0">
                <a:pos x="632" y="56"/>
              </a:cxn>
              <a:cxn ang="0">
                <a:pos x="600" y="72"/>
              </a:cxn>
              <a:cxn ang="0">
                <a:pos x="584" y="72"/>
              </a:cxn>
              <a:cxn ang="0">
                <a:pos x="592" y="48"/>
              </a:cxn>
              <a:cxn ang="0">
                <a:pos x="600" y="56"/>
              </a:cxn>
              <a:cxn ang="0">
                <a:pos x="624" y="48"/>
              </a:cxn>
              <a:cxn ang="0">
                <a:pos x="608" y="40"/>
              </a:cxn>
              <a:cxn ang="0">
                <a:pos x="632" y="48"/>
              </a:cxn>
              <a:cxn ang="0">
                <a:pos x="640" y="32"/>
              </a:cxn>
              <a:cxn ang="0">
                <a:pos x="640" y="32"/>
              </a:cxn>
              <a:cxn ang="0">
                <a:pos x="656" y="32"/>
              </a:cxn>
              <a:cxn ang="0">
                <a:pos x="656" y="32"/>
              </a:cxn>
              <a:cxn ang="0">
                <a:pos x="640" y="8"/>
              </a:cxn>
              <a:cxn ang="0">
                <a:pos x="520" y="24"/>
              </a:cxn>
              <a:cxn ang="0">
                <a:pos x="184" y="72"/>
              </a:cxn>
              <a:cxn ang="0">
                <a:pos x="184" y="104"/>
              </a:cxn>
              <a:cxn ang="0">
                <a:pos x="168" y="128"/>
              </a:cxn>
              <a:cxn ang="0">
                <a:pos x="128" y="152"/>
              </a:cxn>
              <a:cxn ang="0">
                <a:pos x="96" y="168"/>
              </a:cxn>
              <a:cxn ang="0">
                <a:pos x="64" y="192"/>
              </a:cxn>
              <a:cxn ang="0">
                <a:pos x="24" y="216"/>
              </a:cxn>
              <a:cxn ang="0">
                <a:pos x="0" y="272"/>
              </a:cxn>
              <a:cxn ang="0">
                <a:pos x="112" y="248"/>
              </a:cxn>
              <a:cxn ang="0">
                <a:pos x="256" y="216"/>
              </a:cxn>
              <a:cxn ang="0">
                <a:pos x="288" y="240"/>
              </a:cxn>
              <a:cxn ang="0">
                <a:pos x="488" y="304"/>
              </a:cxn>
            </a:cxnLst>
            <a:rect l="0" t="0" r="r" b="b"/>
            <a:pathLst>
              <a:path w="680" h="304">
                <a:moveTo>
                  <a:pt x="496" y="296"/>
                </a:moveTo>
                <a:lnTo>
                  <a:pt x="512" y="288"/>
                </a:lnTo>
                <a:lnTo>
                  <a:pt x="528" y="288"/>
                </a:lnTo>
                <a:lnTo>
                  <a:pt x="528" y="296"/>
                </a:lnTo>
                <a:lnTo>
                  <a:pt x="528" y="296"/>
                </a:lnTo>
                <a:lnTo>
                  <a:pt x="528" y="272"/>
                </a:lnTo>
                <a:lnTo>
                  <a:pt x="528" y="272"/>
                </a:lnTo>
                <a:lnTo>
                  <a:pt x="536" y="272"/>
                </a:lnTo>
                <a:lnTo>
                  <a:pt x="536" y="272"/>
                </a:lnTo>
                <a:lnTo>
                  <a:pt x="536" y="288"/>
                </a:lnTo>
                <a:lnTo>
                  <a:pt x="536" y="288"/>
                </a:lnTo>
                <a:lnTo>
                  <a:pt x="536" y="264"/>
                </a:lnTo>
                <a:lnTo>
                  <a:pt x="560" y="232"/>
                </a:lnTo>
                <a:lnTo>
                  <a:pt x="568" y="224"/>
                </a:lnTo>
                <a:lnTo>
                  <a:pt x="568" y="224"/>
                </a:lnTo>
                <a:lnTo>
                  <a:pt x="568" y="216"/>
                </a:lnTo>
                <a:lnTo>
                  <a:pt x="568" y="216"/>
                </a:lnTo>
                <a:lnTo>
                  <a:pt x="568" y="216"/>
                </a:lnTo>
                <a:lnTo>
                  <a:pt x="568" y="216"/>
                </a:lnTo>
                <a:lnTo>
                  <a:pt x="576" y="216"/>
                </a:lnTo>
                <a:lnTo>
                  <a:pt x="576" y="216"/>
                </a:lnTo>
                <a:lnTo>
                  <a:pt x="584" y="208"/>
                </a:lnTo>
                <a:lnTo>
                  <a:pt x="600" y="192"/>
                </a:lnTo>
                <a:lnTo>
                  <a:pt x="616" y="192"/>
                </a:lnTo>
                <a:lnTo>
                  <a:pt x="616" y="192"/>
                </a:lnTo>
                <a:lnTo>
                  <a:pt x="616" y="184"/>
                </a:lnTo>
                <a:lnTo>
                  <a:pt x="616" y="184"/>
                </a:lnTo>
                <a:lnTo>
                  <a:pt x="624" y="184"/>
                </a:lnTo>
                <a:lnTo>
                  <a:pt x="624" y="184"/>
                </a:lnTo>
                <a:lnTo>
                  <a:pt x="624" y="184"/>
                </a:lnTo>
                <a:lnTo>
                  <a:pt x="632" y="184"/>
                </a:lnTo>
                <a:lnTo>
                  <a:pt x="632" y="184"/>
                </a:lnTo>
                <a:lnTo>
                  <a:pt x="632" y="184"/>
                </a:lnTo>
                <a:lnTo>
                  <a:pt x="648" y="168"/>
                </a:lnTo>
                <a:lnTo>
                  <a:pt x="648" y="160"/>
                </a:lnTo>
                <a:lnTo>
                  <a:pt x="648" y="152"/>
                </a:lnTo>
                <a:lnTo>
                  <a:pt x="648" y="152"/>
                </a:lnTo>
                <a:lnTo>
                  <a:pt x="640" y="160"/>
                </a:lnTo>
                <a:lnTo>
                  <a:pt x="640" y="160"/>
                </a:lnTo>
                <a:lnTo>
                  <a:pt x="640" y="160"/>
                </a:lnTo>
                <a:lnTo>
                  <a:pt x="640" y="160"/>
                </a:lnTo>
                <a:lnTo>
                  <a:pt x="640" y="152"/>
                </a:lnTo>
                <a:lnTo>
                  <a:pt x="632" y="152"/>
                </a:lnTo>
                <a:lnTo>
                  <a:pt x="632" y="152"/>
                </a:lnTo>
                <a:lnTo>
                  <a:pt x="632" y="160"/>
                </a:lnTo>
                <a:lnTo>
                  <a:pt x="632" y="160"/>
                </a:lnTo>
                <a:lnTo>
                  <a:pt x="624" y="160"/>
                </a:lnTo>
                <a:lnTo>
                  <a:pt x="608" y="176"/>
                </a:lnTo>
                <a:lnTo>
                  <a:pt x="608" y="176"/>
                </a:lnTo>
                <a:lnTo>
                  <a:pt x="600" y="168"/>
                </a:lnTo>
                <a:lnTo>
                  <a:pt x="600" y="168"/>
                </a:lnTo>
                <a:lnTo>
                  <a:pt x="592" y="160"/>
                </a:lnTo>
                <a:lnTo>
                  <a:pt x="592" y="160"/>
                </a:lnTo>
                <a:lnTo>
                  <a:pt x="600" y="160"/>
                </a:lnTo>
                <a:lnTo>
                  <a:pt x="600" y="168"/>
                </a:lnTo>
                <a:lnTo>
                  <a:pt x="616" y="168"/>
                </a:lnTo>
                <a:lnTo>
                  <a:pt x="624" y="152"/>
                </a:lnTo>
                <a:lnTo>
                  <a:pt x="624" y="152"/>
                </a:lnTo>
                <a:lnTo>
                  <a:pt x="624" y="152"/>
                </a:lnTo>
                <a:lnTo>
                  <a:pt x="616" y="144"/>
                </a:lnTo>
                <a:lnTo>
                  <a:pt x="616" y="144"/>
                </a:lnTo>
                <a:lnTo>
                  <a:pt x="616" y="144"/>
                </a:lnTo>
                <a:lnTo>
                  <a:pt x="624" y="144"/>
                </a:lnTo>
                <a:lnTo>
                  <a:pt x="624" y="144"/>
                </a:lnTo>
                <a:lnTo>
                  <a:pt x="624" y="136"/>
                </a:lnTo>
                <a:lnTo>
                  <a:pt x="624" y="136"/>
                </a:lnTo>
                <a:lnTo>
                  <a:pt x="624" y="128"/>
                </a:lnTo>
                <a:lnTo>
                  <a:pt x="584" y="120"/>
                </a:lnTo>
                <a:lnTo>
                  <a:pt x="592" y="120"/>
                </a:lnTo>
                <a:lnTo>
                  <a:pt x="600" y="120"/>
                </a:lnTo>
                <a:lnTo>
                  <a:pt x="608" y="120"/>
                </a:lnTo>
                <a:lnTo>
                  <a:pt x="608" y="120"/>
                </a:lnTo>
                <a:lnTo>
                  <a:pt x="608" y="120"/>
                </a:lnTo>
                <a:lnTo>
                  <a:pt x="608" y="112"/>
                </a:lnTo>
                <a:lnTo>
                  <a:pt x="608" y="112"/>
                </a:lnTo>
                <a:lnTo>
                  <a:pt x="616" y="112"/>
                </a:lnTo>
                <a:lnTo>
                  <a:pt x="616" y="112"/>
                </a:lnTo>
                <a:lnTo>
                  <a:pt x="616" y="112"/>
                </a:lnTo>
                <a:lnTo>
                  <a:pt x="616" y="112"/>
                </a:lnTo>
                <a:lnTo>
                  <a:pt x="624" y="120"/>
                </a:lnTo>
                <a:lnTo>
                  <a:pt x="624" y="112"/>
                </a:lnTo>
                <a:lnTo>
                  <a:pt x="624" y="112"/>
                </a:lnTo>
                <a:lnTo>
                  <a:pt x="632" y="112"/>
                </a:lnTo>
                <a:lnTo>
                  <a:pt x="632" y="112"/>
                </a:lnTo>
                <a:lnTo>
                  <a:pt x="640" y="120"/>
                </a:lnTo>
                <a:lnTo>
                  <a:pt x="656" y="120"/>
                </a:lnTo>
                <a:lnTo>
                  <a:pt x="664" y="104"/>
                </a:lnTo>
                <a:lnTo>
                  <a:pt x="672" y="88"/>
                </a:lnTo>
                <a:lnTo>
                  <a:pt x="672" y="88"/>
                </a:lnTo>
                <a:lnTo>
                  <a:pt x="672" y="88"/>
                </a:lnTo>
                <a:lnTo>
                  <a:pt x="672" y="88"/>
                </a:lnTo>
                <a:lnTo>
                  <a:pt x="680" y="80"/>
                </a:lnTo>
                <a:lnTo>
                  <a:pt x="680" y="72"/>
                </a:lnTo>
                <a:lnTo>
                  <a:pt x="672" y="56"/>
                </a:lnTo>
                <a:lnTo>
                  <a:pt x="672" y="56"/>
                </a:lnTo>
                <a:lnTo>
                  <a:pt x="672" y="56"/>
                </a:lnTo>
                <a:lnTo>
                  <a:pt x="664" y="56"/>
                </a:lnTo>
                <a:lnTo>
                  <a:pt x="656" y="64"/>
                </a:lnTo>
                <a:lnTo>
                  <a:pt x="656" y="64"/>
                </a:lnTo>
                <a:lnTo>
                  <a:pt x="656" y="72"/>
                </a:lnTo>
                <a:lnTo>
                  <a:pt x="656" y="80"/>
                </a:lnTo>
                <a:lnTo>
                  <a:pt x="656" y="88"/>
                </a:lnTo>
                <a:lnTo>
                  <a:pt x="656" y="88"/>
                </a:lnTo>
                <a:lnTo>
                  <a:pt x="656" y="72"/>
                </a:lnTo>
                <a:lnTo>
                  <a:pt x="648" y="64"/>
                </a:lnTo>
                <a:lnTo>
                  <a:pt x="648" y="56"/>
                </a:lnTo>
                <a:lnTo>
                  <a:pt x="640" y="56"/>
                </a:lnTo>
                <a:lnTo>
                  <a:pt x="632" y="56"/>
                </a:lnTo>
                <a:lnTo>
                  <a:pt x="632" y="64"/>
                </a:lnTo>
                <a:lnTo>
                  <a:pt x="616" y="64"/>
                </a:lnTo>
                <a:lnTo>
                  <a:pt x="616" y="64"/>
                </a:lnTo>
                <a:lnTo>
                  <a:pt x="600" y="72"/>
                </a:lnTo>
                <a:lnTo>
                  <a:pt x="592" y="80"/>
                </a:lnTo>
                <a:lnTo>
                  <a:pt x="592" y="80"/>
                </a:lnTo>
                <a:lnTo>
                  <a:pt x="584" y="80"/>
                </a:lnTo>
                <a:lnTo>
                  <a:pt x="584" y="72"/>
                </a:lnTo>
                <a:lnTo>
                  <a:pt x="592" y="72"/>
                </a:lnTo>
                <a:lnTo>
                  <a:pt x="592" y="64"/>
                </a:lnTo>
                <a:lnTo>
                  <a:pt x="592" y="64"/>
                </a:lnTo>
                <a:lnTo>
                  <a:pt x="592" y="48"/>
                </a:lnTo>
                <a:lnTo>
                  <a:pt x="592" y="48"/>
                </a:lnTo>
                <a:lnTo>
                  <a:pt x="592" y="48"/>
                </a:lnTo>
                <a:lnTo>
                  <a:pt x="592" y="48"/>
                </a:lnTo>
                <a:lnTo>
                  <a:pt x="600" y="56"/>
                </a:lnTo>
                <a:lnTo>
                  <a:pt x="608" y="64"/>
                </a:lnTo>
                <a:lnTo>
                  <a:pt x="608" y="64"/>
                </a:lnTo>
                <a:lnTo>
                  <a:pt x="616" y="56"/>
                </a:lnTo>
                <a:lnTo>
                  <a:pt x="624" y="48"/>
                </a:lnTo>
                <a:lnTo>
                  <a:pt x="624" y="48"/>
                </a:lnTo>
                <a:lnTo>
                  <a:pt x="616" y="48"/>
                </a:lnTo>
                <a:lnTo>
                  <a:pt x="608" y="40"/>
                </a:lnTo>
                <a:lnTo>
                  <a:pt x="608" y="40"/>
                </a:lnTo>
                <a:lnTo>
                  <a:pt x="616" y="40"/>
                </a:lnTo>
                <a:lnTo>
                  <a:pt x="616" y="40"/>
                </a:lnTo>
                <a:lnTo>
                  <a:pt x="624" y="40"/>
                </a:lnTo>
                <a:lnTo>
                  <a:pt x="632" y="48"/>
                </a:lnTo>
                <a:lnTo>
                  <a:pt x="632" y="48"/>
                </a:lnTo>
                <a:lnTo>
                  <a:pt x="640" y="40"/>
                </a:lnTo>
                <a:lnTo>
                  <a:pt x="640" y="40"/>
                </a:lnTo>
                <a:lnTo>
                  <a:pt x="640" y="32"/>
                </a:lnTo>
                <a:lnTo>
                  <a:pt x="632" y="32"/>
                </a:lnTo>
                <a:lnTo>
                  <a:pt x="632" y="24"/>
                </a:lnTo>
                <a:lnTo>
                  <a:pt x="632" y="24"/>
                </a:lnTo>
                <a:lnTo>
                  <a:pt x="640" y="32"/>
                </a:lnTo>
                <a:lnTo>
                  <a:pt x="648" y="32"/>
                </a:lnTo>
                <a:lnTo>
                  <a:pt x="648" y="32"/>
                </a:lnTo>
                <a:lnTo>
                  <a:pt x="648" y="32"/>
                </a:lnTo>
                <a:lnTo>
                  <a:pt x="656" y="32"/>
                </a:lnTo>
                <a:lnTo>
                  <a:pt x="664" y="40"/>
                </a:lnTo>
                <a:lnTo>
                  <a:pt x="664" y="40"/>
                </a:lnTo>
                <a:lnTo>
                  <a:pt x="664" y="40"/>
                </a:lnTo>
                <a:lnTo>
                  <a:pt x="656" y="32"/>
                </a:lnTo>
                <a:lnTo>
                  <a:pt x="656" y="24"/>
                </a:lnTo>
                <a:lnTo>
                  <a:pt x="648" y="8"/>
                </a:lnTo>
                <a:lnTo>
                  <a:pt x="648" y="8"/>
                </a:lnTo>
                <a:lnTo>
                  <a:pt x="640" y="8"/>
                </a:lnTo>
                <a:lnTo>
                  <a:pt x="640" y="8"/>
                </a:lnTo>
                <a:lnTo>
                  <a:pt x="632" y="0"/>
                </a:lnTo>
                <a:lnTo>
                  <a:pt x="632" y="0"/>
                </a:lnTo>
                <a:lnTo>
                  <a:pt x="520" y="24"/>
                </a:lnTo>
                <a:lnTo>
                  <a:pt x="320" y="64"/>
                </a:lnTo>
                <a:lnTo>
                  <a:pt x="192" y="72"/>
                </a:lnTo>
                <a:lnTo>
                  <a:pt x="184" y="72"/>
                </a:lnTo>
                <a:lnTo>
                  <a:pt x="184" y="72"/>
                </a:lnTo>
                <a:lnTo>
                  <a:pt x="184" y="80"/>
                </a:lnTo>
                <a:lnTo>
                  <a:pt x="184" y="88"/>
                </a:lnTo>
                <a:lnTo>
                  <a:pt x="192" y="96"/>
                </a:lnTo>
                <a:lnTo>
                  <a:pt x="184" y="104"/>
                </a:lnTo>
                <a:lnTo>
                  <a:pt x="184" y="104"/>
                </a:lnTo>
                <a:lnTo>
                  <a:pt x="176" y="104"/>
                </a:lnTo>
                <a:lnTo>
                  <a:pt x="168" y="120"/>
                </a:lnTo>
                <a:lnTo>
                  <a:pt x="168" y="128"/>
                </a:lnTo>
                <a:lnTo>
                  <a:pt x="168" y="128"/>
                </a:lnTo>
                <a:lnTo>
                  <a:pt x="160" y="128"/>
                </a:lnTo>
                <a:lnTo>
                  <a:pt x="152" y="128"/>
                </a:lnTo>
                <a:lnTo>
                  <a:pt x="128" y="152"/>
                </a:lnTo>
                <a:lnTo>
                  <a:pt x="128" y="152"/>
                </a:lnTo>
                <a:lnTo>
                  <a:pt x="120" y="144"/>
                </a:lnTo>
                <a:lnTo>
                  <a:pt x="112" y="144"/>
                </a:lnTo>
                <a:lnTo>
                  <a:pt x="96" y="168"/>
                </a:lnTo>
                <a:lnTo>
                  <a:pt x="96" y="176"/>
                </a:lnTo>
                <a:lnTo>
                  <a:pt x="96" y="176"/>
                </a:lnTo>
                <a:lnTo>
                  <a:pt x="80" y="176"/>
                </a:lnTo>
                <a:lnTo>
                  <a:pt x="64" y="192"/>
                </a:lnTo>
                <a:lnTo>
                  <a:pt x="56" y="200"/>
                </a:lnTo>
                <a:lnTo>
                  <a:pt x="56" y="200"/>
                </a:lnTo>
                <a:lnTo>
                  <a:pt x="32" y="200"/>
                </a:lnTo>
                <a:lnTo>
                  <a:pt x="24" y="216"/>
                </a:lnTo>
                <a:lnTo>
                  <a:pt x="16" y="240"/>
                </a:lnTo>
                <a:lnTo>
                  <a:pt x="0" y="240"/>
                </a:lnTo>
                <a:lnTo>
                  <a:pt x="0" y="240"/>
                </a:lnTo>
                <a:lnTo>
                  <a:pt x="0" y="272"/>
                </a:lnTo>
                <a:lnTo>
                  <a:pt x="0" y="272"/>
                </a:lnTo>
                <a:lnTo>
                  <a:pt x="96" y="256"/>
                </a:lnTo>
                <a:lnTo>
                  <a:pt x="104" y="256"/>
                </a:lnTo>
                <a:lnTo>
                  <a:pt x="112" y="248"/>
                </a:lnTo>
                <a:lnTo>
                  <a:pt x="152" y="224"/>
                </a:lnTo>
                <a:lnTo>
                  <a:pt x="176" y="224"/>
                </a:lnTo>
                <a:lnTo>
                  <a:pt x="256" y="216"/>
                </a:lnTo>
                <a:lnTo>
                  <a:pt x="256" y="216"/>
                </a:lnTo>
                <a:lnTo>
                  <a:pt x="272" y="216"/>
                </a:lnTo>
                <a:lnTo>
                  <a:pt x="280" y="224"/>
                </a:lnTo>
                <a:lnTo>
                  <a:pt x="288" y="232"/>
                </a:lnTo>
                <a:lnTo>
                  <a:pt x="288" y="240"/>
                </a:lnTo>
                <a:lnTo>
                  <a:pt x="288" y="240"/>
                </a:lnTo>
                <a:lnTo>
                  <a:pt x="376" y="232"/>
                </a:lnTo>
                <a:lnTo>
                  <a:pt x="376" y="232"/>
                </a:lnTo>
                <a:lnTo>
                  <a:pt x="488" y="304"/>
                </a:lnTo>
                <a:lnTo>
                  <a:pt x="488" y="304"/>
                </a:lnTo>
                <a:lnTo>
                  <a:pt x="488" y="304"/>
                </a:lnTo>
                <a:lnTo>
                  <a:pt x="496" y="296"/>
                </a:lnTo>
                <a:close/>
              </a:path>
            </a:pathLst>
          </a:custGeom>
          <a:solidFill>
            <a:srgbClr val="002060"/>
          </a:solidFill>
          <a:ln w="6350" cmpd="sng">
            <a:solidFill>
              <a:srgbClr val="000000"/>
            </a:solidFill>
            <a:round/>
            <a:headEnd/>
            <a:tailEnd/>
          </a:ln>
        </p:spPr>
        <p:txBody>
          <a:bodyPr/>
          <a:lstStyle/>
          <a:p>
            <a:endParaRPr lang="en-US"/>
          </a:p>
        </p:txBody>
      </p:sp>
      <p:sp>
        <p:nvSpPr>
          <p:cNvPr id="7248" name="Freeform 80"/>
          <p:cNvSpPr>
            <a:spLocks/>
          </p:cNvSpPr>
          <p:nvPr/>
        </p:nvSpPr>
        <p:spPr bwMode="auto">
          <a:xfrm>
            <a:off x="6735763" y="2681288"/>
            <a:ext cx="1308100" cy="744537"/>
          </a:xfrm>
          <a:custGeom>
            <a:avLst/>
            <a:gdLst/>
            <a:ahLst/>
            <a:cxnLst>
              <a:cxn ang="0">
                <a:pos x="624" y="240"/>
              </a:cxn>
              <a:cxn ang="0">
                <a:pos x="632" y="248"/>
              </a:cxn>
              <a:cxn ang="0">
                <a:pos x="608" y="216"/>
              </a:cxn>
              <a:cxn ang="0">
                <a:pos x="600" y="216"/>
              </a:cxn>
              <a:cxn ang="0">
                <a:pos x="592" y="224"/>
              </a:cxn>
              <a:cxn ang="0">
                <a:pos x="576" y="224"/>
              </a:cxn>
              <a:cxn ang="0">
                <a:pos x="568" y="216"/>
              </a:cxn>
              <a:cxn ang="0">
                <a:pos x="536" y="200"/>
              </a:cxn>
              <a:cxn ang="0">
                <a:pos x="560" y="200"/>
              </a:cxn>
              <a:cxn ang="0">
                <a:pos x="592" y="208"/>
              </a:cxn>
              <a:cxn ang="0">
                <a:pos x="560" y="192"/>
              </a:cxn>
              <a:cxn ang="0">
                <a:pos x="560" y="184"/>
              </a:cxn>
              <a:cxn ang="0">
                <a:pos x="576" y="184"/>
              </a:cxn>
              <a:cxn ang="0">
                <a:pos x="568" y="176"/>
              </a:cxn>
              <a:cxn ang="0">
                <a:pos x="584" y="168"/>
              </a:cxn>
              <a:cxn ang="0">
                <a:pos x="560" y="152"/>
              </a:cxn>
              <a:cxn ang="0">
                <a:pos x="520" y="120"/>
              </a:cxn>
              <a:cxn ang="0">
                <a:pos x="560" y="152"/>
              </a:cxn>
              <a:cxn ang="0">
                <a:pos x="576" y="136"/>
              </a:cxn>
              <a:cxn ang="0">
                <a:pos x="568" y="120"/>
              </a:cxn>
              <a:cxn ang="0">
                <a:pos x="520" y="104"/>
              </a:cxn>
              <a:cxn ang="0">
                <a:pos x="488" y="96"/>
              </a:cxn>
              <a:cxn ang="0">
                <a:pos x="488" y="64"/>
              </a:cxn>
              <a:cxn ang="0">
                <a:pos x="456" y="24"/>
              </a:cxn>
              <a:cxn ang="0">
                <a:pos x="440" y="0"/>
              </a:cxn>
              <a:cxn ang="0">
                <a:pos x="432" y="16"/>
              </a:cxn>
              <a:cxn ang="0">
                <a:pos x="392" y="8"/>
              </a:cxn>
              <a:cxn ang="0">
                <a:pos x="384" y="24"/>
              </a:cxn>
              <a:cxn ang="0">
                <a:pos x="368" y="56"/>
              </a:cxn>
              <a:cxn ang="0">
                <a:pos x="352" y="72"/>
              </a:cxn>
              <a:cxn ang="0">
                <a:pos x="336" y="96"/>
              </a:cxn>
              <a:cxn ang="0">
                <a:pos x="304" y="104"/>
              </a:cxn>
              <a:cxn ang="0">
                <a:pos x="296" y="128"/>
              </a:cxn>
              <a:cxn ang="0">
                <a:pos x="288" y="144"/>
              </a:cxn>
              <a:cxn ang="0">
                <a:pos x="280" y="176"/>
              </a:cxn>
              <a:cxn ang="0">
                <a:pos x="272" y="208"/>
              </a:cxn>
              <a:cxn ang="0">
                <a:pos x="272" y="224"/>
              </a:cxn>
              <a:cxn ang="0">
                <a:pos x="256" y="232"/>
              </a:cxn>
              <a:cxn ang="0">
                <a:pos x="232" y="240"/>
              </a:cxn>
              <a:cxn ang="0">
                <a:pos x="224" y="248"/>
              </a:cxn>
              <a:cxn ang="0">
                <a:pos x="192" y="256"/>
              </a:cxn>
              <a:cxn ang="0">
                <a:pos x="176" y="272"/>
              </a:cxn>
              <a:cxn ang="0">
                <a:pos x="144" y="264"/>
              </a:cxn>
              <a:cxn ang="0">
                <a:pos x="120" y="264"/>
              </a:cxn>
              <a:cxn ang="0">
                <a:pos x="88" y="288"/>
              </a:cxn>
              <a:cxn ang="0">
                <a:pos x="56" y="320"/>
              </a:cxn>
              <a:cxn ang="0">
                <a:pos x="0" y="360"/>
              </a:cxn>
              <a:cxn ang="0">
                <a:pos x="160" y="328"/>
              </a:cxn>
              <a:cxn ang="0">
                <a:pos x="616" y="256"/>
              </a:cxn>
            </a:cxnLst>
            <a:rect l="0" t="0" r="r" b="b"/>
            <a:pathLst>
              <a:path w="632" h="360">
                <a:moveTo>
                  <a:pt x="624" y="256"/>
                </a:moveTo>
                <a:lnTo>
                  <a:pt x="624" y="256"/>
                </a:lnTo>
                <a:lnTo>
                  <a:pt x="624" y="240"/>
                </a:lnTo>
                <a:lnTo>
                  <a:pt x="624" y="240"/>
                </a:lnTo>
                <a:lnTo>
                  <a:pt x="624" y="240"/>
                </a:lnTo>
                <a:lnTo>
                  <a:pt x="632" y="256"/>
                </a:lnTo>
                <a:lnTo>
                  <a:pt x="632" y="256"/>
                </a:lnTo>
                <a:lnTo>
                  <a:pt x="632" y="248"/>
                </a:lnTo>
                <a:lnTo>
                  <a:pt x="632" y="248"/>
                </a:lnTo>
                <a:lnTo>
                  <a:pt x="616" y="216"/>
                </a:lnTo>
                <a:lnTo>
                  <a:pt x="616" y="216"/>
                </a:lnTo>
                <a:lnTo>
                  <a:pt x="608" y="216"/>
                </a:lnTo>
                <a:lnTo>
                  <a:pt x="608" y="216"/>
                </a:lnTo>
                <a:lnTo>
                  <a:pt x="608" y="216"/>
                </a:lnTo>
                <a:lnTo>
                  <a:pt x="608" y="216"/>
                </a:lnTo>
                <a:lnTo>
                  <a:pt x="600" y="216"/>
                </a:lnTo>
                <a:lnTo>
                  <a:pt x="600" y="216"/>
                </a:lnTo>
                <a:lnTo>
                  <a:pt x="592" y="216"/>
                </a:lnTo>
                <a:lnTo>
                  <a:pt x="592" y="224"/>
                </a:lnTo>
                <a:lnTo>
                  <a:pt x="592" y="224"/>
                </a:lnTo>
                <a:lnTo>
                  <a:pt x="592" y="224"/>
                </a:lnTo>
                <a:lnTo>
                  <a:pt x="592" y="224"/>
                </a:lnTo>
                <a:lnTo>
                  <a:pt x="584" y="224"/>
                </a:lnTo>
                <a:lnTo>
                  <a:pt x="576" y="224"/>
                </a:lnTo>
                <a:lnTo>
                  <a:pt x="576" y="224"/>
                </a:lnTo>
                <a:lnTo>
                  <a:pt x="576" y="216"/>
                </a:lnTo>
                <a:lnTo>
                  <a:pt x="568" y="216"/>
                </a:lnTo>
                <a:lnTo>
                  <a:pt x="568" y="216"/>
                </a:lnTo>
                <a:lnTo>
                  <a:pt x="560" y="208"/>
                </a:lnTo>
                <a:lnTo>
                  <a:pt x="560" y="208"/>
                </a:lnTo>
                <a:lnTo>
                  <a:pt x="544" y="200"/>
                </a:lnTo>
                <a:lnTo>
                  <a:pt x="536" y="200"/>
                </a:lnTo>
                <a:lnTo>
                  <a:pt x="520" y="200"/>
                </a:lnTo>
                <a:lnTo>
                  <a:pt x="520" y="200"/>
                </a:lnTo>
                <a:lnTo>
                  <a:pt x="528" y="192"/>
                </a:lnTo>
                <a:lnTo>
                  <a:pt x="560" y="200"/>
                </a:lnTo>
                <a:lnTo>
                  <a:pt x="560" y="200"/>
                </a:lnTo>
                <a:lnTo>
                  <a:pt x="584" y="216"/>
                </a:lnTo>
                <a:lnTo>
                  <a:pt x="584" y="216"/>
                </a:lnTo>
                <a:lnTo>
                  <a:pt x="592" y="208"/>
                </a:lnTo>
                <a:lnTo>
                  <a:pt x="592" y="208"/>
                </a:lnTo>
                <a:lnTo>
                  <a:pt x="576" y="192"/>
                </a:lnTo>
                <a:lnTo>
                  <a:pt x="560" y="192"/>
                </a:lnTo>
                <a:lnTo>
                  <a:pt x="560" y="192"/>
                </a:lnTo>
                <a:lnTo>
                  <a:pt x="544" y="176"/>
                </a:lnTo>
                <a:lnTo>
                  <a:pt x="544" y="176"/>
                </a:lnTo>
                <a:lnTo>
                  <a:pt x="544" y="176"/>
                </a:lnTo>
                <a:lnTo>
                  <a:pt x="560" y="184"/>
                </a:lnTo>
                <a:lnTo>
                  <a:pt x="568" y="192"/>
                </a:lnTo>
                <a:lnTo>
                  <a:pt x="568" y="192"/>
                </a:lnTo>
                <a:lnTo>
                  <a:pt x="576" y="184"/>
                </a:lnTo>
                <a:lnTo>
                  <a:pt x="576" y="184"/>
                </a:lnTo>
                <a:lnTo>
                  <a:pt x="568" y="184"/>
                </a:lnTo>
                <a:lnTo>
                  <a:pt x="568" y="184"/>
                </a:lnTo>
                <a:lnTo>
                  <a:pt x="568" y="176"/>
                </a:lnTo>
                <a:lnTo>
                  <a:pt x="568" y="176"/>
                </a:lnTo>
                <a:lnTo>
                  <a:pt x="584" y="176"/>
                </a:lnTo>
                <a:lnTo>
                  <a:pt x="584" y="176"/>
                </a:lnTo>
                <a:lnTo>
                  <a:pt x="584" y="168"/>
                </a:lnTo>
                <a:lnTo>
                  <a:pt x="584" y="168"/>
                </a:lnTo>
                <a:lnTo>
                  <a:pt x="576" y="160"/>
                </a:lnTo>
                <a:lnTo>
                  <a:pt x="576" y="152"/>
                </a:lnTo>
                <a:lnTo>
                  <a:pt x="576" y="152"/>
                </a:lnTo>
                <a:lnTo>
                  <a:pt x="560" y="152"/>
                </a:lnTo>
                <a:lnTo>
                  <a:pt x="560" y="152"/>
                </a:lnTo>
                <a:lnTo>
                  <a:pt x="536" y="136"/>
                </a:lnTo>
                <a:lnTo>
                  <a:pt x="536" y="136"/>
                </a:lnTo>
                <a:lnTo>
                  <a:pt x="520" y="120"/>
                </a:lnTo>
                <a:lnTo>
                  <a:pt x="520" y="120"/>
                </a:lnTo>
                <a:lnTo>
                  <a:pt x="544" y="136"/>
                </a:lnTo>
                <a:lnTo>
                  <a:pt x="560" y="152"/>
                </a:lnTo>
                <a:lnTo>
                  <a:pt x="560" y="152"/>
                </a:lnTo>
                <a:lnTo>
                  <a:pt x="568" y="152"/>
                </a:lnTo>
                <a:lnTo>
                  <a:pt x="568" y="152"/>
                </a:lnTo>
                <a:lnTo>
                  <a:pt x="576" y="136"/>
                </a:lnTo>
                <a:lnTo>
                  <a:pt x="576" y="136"/>
                </a:lnTo>
                <a:lnTo>
                  <a:pt x="576" y="128"/>
                </a:lnTo>
                <a:lnTo>
                  <a:pt x="576" y="120"/>
                </a:lnTo>
                <a:lnTo>
                  <a:pt x="576" y="120"/>
                </a:lnTo>
                <a:lnTo>
                  <a:pt x="568" y="120"/>
                </a:lnTo>
                <a:lnTo>
                  <a:pt x="552" y="112"/>
                </a:lnTo>
                <a:lnTo>
                  <a:pt x="536" y="104"/>
                </a:lnTo>
                <a:lnTo>
                  <a:pt x="536" y="104"/>
                </a:lnTo>
                <a:lnTo>
                  <a:pt x="520" y="104"/>
                </a:lnTo>
                <a:lnTo>
                  <a:pt x="504" y="96"/>
                </a:lnTo>
                <a:lnTo>
                  <a:pt x="504" y="88"/>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8"/>
                </a:lnTo>
                <a:lnTo>
                  <a:pt x="432" y="8"/>
                </a:lnTo>
                <a:lnTo>
                  <a:pt x="432" y="16"/>
                </a:lnTo>
                <a:lnTo>
                  <a:pt x="432" y="16"/>
                </a:lnTo>
                <a:lnTo>
                  <a:pt x="424" y="16"/>
                </a:lnTo>
                <a:lnTo>
                  <a:pt x="400" y="8"/>
                </a:lnTo>
                <a:lnTo>
                  <a:pt x="392" y="8"/>
                </a:lnTo>
                <a:lnTo>
                  <a:pt x="384" y="0"/>
                </a:lnTo>
                <a:lnTo>
                  <a:pt x="384" y="0"/>
                </a:lnTo>
                <a:lnTo>
                  <a:pt x="384" y="24"/>
                </a:lnTo>
                <a:lnTo>
                  <a:pt x="384" y="24"/>
                </a:lnTo>
                <a:lnTo>
                  <a:pt x="376" y="32"/>
                </a:lnTo>
                <a:lnTo>
                  <a:pt x="376" y="40"/>
                </a:lnTo>
                <a:lnTo>
                  <a:pt x="368" y="56"/>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28"/>
                </a:lnTo>
                <a:lnTo>
                  <a:pt x="296" y="136"/>
                </a:lnTo>
                <a:lnTo>
                  <a:pt x="288" y="144"/>
                </a:lnTo>
                <a:lnTo>
                  <a:pt x="288" y="144"/>
                </a:lnTo>
                <a:lnTo>
                  <a:pt x="288" y="152"/>
                </a:lnTo>
                <a:lnTo>
                  <a:pt x="288" y="168"/>
                </a:lnTo>
                <a:lnTo>
                  <a:pt x="288" y="168"/>
                </a:lnTo>
                <a:lnTo>
                  <a:pt x="280" y="176"/>
                </a:lnTo>
                <a:lnTo>
                  <a:pt x="272" y="192"/>
                </a:lnTo>
                <a:lnTo>
                  <a:pt x="272" y="200"/>
                </a:lnTo>
                <a:lnTo>
                  <a:pt x="272" y="208"/>
                </a:lnTo>
                <a:lnTo>
                  <a:pt x="272" y="208"/>
                </a:lnTo>
                <a:lnTo>
                  <a:pt x="272" y="208"/>
                </a:lnTo>
                <a:lnTo>
                  <a:pt x="264" y="216"/>
                </a:lnTo>
                <a:lnTo>
                  <a:pt x="264" y="216"/>
                </a:lnTo>
                <a:lnTo>
                  <a:pt x="272" y="224"/>
                </a:lnTo>
                <a:lnTo>
                  <a:pt x="272" y="224"/>
                </a:lnTo>
                <a:lnTo>
                  <a:pt x="256" y="232"/>
                </a:lnTo>
                <a:lnTo>
                  <a:pt x="256" y="232"/>
                </a:lnTo>
                <a:lnTo>
                  <a:pt x="256" y="232"/>
                </a:lnTo>
                <a:lnTo>
                  <a:pt x="240" y="232"/>
                </a:lnTo>
                <a:lnTo>
                  <a:pt x="240" y="240"/>
                </a:lnTo>
                <a:lnTo>
                  <a:pt x="240" y="240"/>
                </a:lnTo>
                <a:lnTo>
                  <a:pt x="232" y="240"/>
                </a:lnTo>
                <a:lnTo>
                  <a:pt x="224" y="240"/>
                </a:lnTo>
                <a:lnTo>
                  <a:pt x="224" y="248"/>
                </a:lnTo>
                <a:lnTo>
                  <a:pt x="224" y="248"/>
                </a:lnTo>
                <a:lnTo>
                  <a:pt x="224" y="248"/>
                </a:lnTo>
                <a:lnTo>
                  <a:pt x="216" y="256"/>
                </a:lnTo>
                <a:lnTo>
                  <a:pt x="208" y="256"/>
                </a:lnTo>
                <a:lnTo>
                  <a:pt x="200" y="256"/>
                </a:lnTo>
                <a:lnTo>
                  <a:pt x="192" y="256"/>
                </a:lnTo>
                <a:lnTo>
                  <a:pt x="192" y="256"/>
                </a:lnTo>
                <a:lnTo>
                  <a:pt x="192" y="256"/>
                </a:lnTo>
                <a:lnTo>
                  <a:pt x="184" y="256"/>
                </a:lnTo>
                <a:lnTo>
                  <a:pt x="176" y="272"/>
                </a:lnTo>
                <a:lnTo>
                  <a:pt x="168" y="272"/>
                </a:lnTo>
                <a:lnTo>
                  <a:pt x="160" y="264"/>
                </a:lnTo>
                <a:lnTo>
                  <a:pt x="160" y="264"/>
                </a:lnTo>
                <a:lnTo>
                  <a:pt x="144" y="264"/>
                </a:lnTo>
                <a:lnTo>
                  <a:pt x="136" y="248"/>
                </a:lnTo>
                <a:lnTo>
                  <a:pt x="136" y="240"/>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0" y="360"/>
                </a:lnTo>
                <a:lnTo>
                  <a:pt x="152" y="336"/>
                </a:lnTo>
                <a:lnTo>
                  <a:pt x="160" y="328"/>
                </a:lnTo>
                <a:lnTo>
                  <a:pt x="160" y="328"/>
                </a:lnTo>
                <a:lnTo>
                  <a:pt x="168" y="328"/>
                </a:lnTo>
                <a:lnTo>
                  <a:pt x="240" y="328"/>
                </a:lnTo>
                <a:lnTo>
                  <a:pt x="448" y="296"/>
                </a:lnTo>
                <a:lnTo>
                  <a:pt x="616" y="256"/>
                </a:lnTo>
                <a:lnTo>
                  <a:pt x="624" y="256"/>
                </a:lnTo>
                <a:close/>
              </a:path>
            </a:pathLst>
          </a:custGeom>
          <a:solidFill>
            <a:schemeClr val="bg1"/>
          </a:solidFill>
          <a:ln w="6350" cmpd="sng">
            <a:solidFill>
              <a:srgbClr val="000000"/>
            </a:solidFill>
            <a:round/>
            <a:headEnd/>
            <a:tailEnd/>
          </a:ln>
        </p:spPr>
        <p:txBody>
          <a:bodyPr/>
          <a:lstStyle/>
          <a:p>
            <a:endParaRPr lang="en-US"/>
          </a:p>
        </p:txBody>
      </p:sp>
      <p:sp>
        <p:nvSpPr>
          <p:cNvPr id="7249" name="Freeform 81"/>
          <p:cNvSpPr>
            <a:spLocks/>
          </p:cNvSpPr>
          <p:nvPr/>
        </p:nvSpPr>
        <p:spPr bwMode="auto">
          <a:xfrm>
            <a:off x="7348538" y="2533650"/>
            <a:ext cx="744537" cy="379413"/>
          </a:xfrm>
          <a:custGeom>
            <a:avLst/>
            <a:gdLst/>
            <a:ahLst/>
            <a:cxnLst>
              <a:cxn ang="0">
                <a:pos x="200" y="120"/>
              </a:cxn>
              <a:cxn ang="0">
                <a:pos x="200" y="160"/>
              </a:cxn>
              <a:cxn ang="0">
                <a:pos x="208" y="152"/>
              </a:cxn>
              <a:cxn ang="0">
                <a:pos x="224" y="160"/>
              </a:cxn>
              <a:cxn ang="0">
                <a:pos x="232" y="168"/>
              </a:cxn>
              <a:cxn ang="0">
                <a:pos x="264" y="176"/>
              </a:cxn>
              <a:cxn ang="0">
                <a:pos x="272" y="176"/>
              </a:cxn>
              <a:cxn ang="0">
                <a:pos x="248" y="160"/>
              </a:cxn>
              <a:cxn ang="0">
                <a:pos x="232" y="136"/>
              </a:cxn>
              <a:cxn ang="0">
                <a:pos x="256" y="152"/>
              </a:cxn>
              <a:cxn ang="0">
                <a:pos x="240" y="120"/>
              </a:cxn>
              <a:cxn ang="0">
                <a:pos x="232" y="64"/>
              </a:cxn>
              <a:cxn ang="0">
                <a:pos x="240" y="64"/>
              </a:cxn>
              <a:cxn ang="0">
                <a:pos x="240" y="48"/>
              </a:cxn>
              <a:cxn ang="0">
                <a:pos x="248" y="48"/>
              </a:cxn>
              <a:cxn ang="0">
                <a:pos x="256" y="40"/>
              </a:cxn>
              <a:cxn ang="0">
                <a:pos x="264" y="24"/>
              </a:cxn>
              <a:cxn ang="0">
                <a:pos x="264" y="32"/>
              </a:cxn>
              <a:cxn ang="0">
                <a:pos x="272" y="32"/>
              </a:cxn>
              <a:cxn ang="0">
                <a:pos x="256" y="48"/>
              </a:cxn>
              <a:cxn ang="0">
                <a:pos x="256" y="80"/>
              </a:cxn>
              <a:cxn ang="0">
                <a:pos x="272" y="72"/>
              </a:cxn>
              <a:cxn ang="0">
                <a:pos x="264" y="96"/>
              </a:cxn>
              <a:cxn ang="0">
                <a:pos x="272" y="120"/>
              </a:cxn>
              <a:cxn ang="0">
                <a:pos x="264" y="128"/>
              </a:cxn>
              <a:cxn ang="0">
                <a:pos x="272" y="128"/>
              </a:cxn>
              <a:cxn ang="0">
                <a:pos x="272" y="152"/>
              </a:cxn>
              <a:cxn ang="0">
                <a:pos x="280" y="152"/>
              </a:cxn>
              <a:cxn ang="0">
                <a:pos x="288" y="152"/>
              </a:cxn>
              <a:cxn ang="0">
                <a:pos x="288" y="144"/>
              </a:cxn>
              <a:cxn ang="0">
                <a:pos x="296" y="152"/>
              </a:cxn>
              <a:cxn ang="0">
                <a:pos x="296" y="160"/>
              </a:cxn>
              <a:cxn ang="0">
                <a:pos x="304" y="160"/>
              </a:cxn>
              <a:cxn ang="0">
                <a:pos x="304" y="176"/>
              </a:cxn>
              <a:cxn ang="0">
                <a:pos x="320" y="184"/>
              </a:cxn>
              <a:cxn ang="0">
                <a:pos x="344" y="168"/>
              </a:cxn>
              <a:cxn ang="0">
                <a:pos x="344" y="144"/>
              </a:cxn>
              <a:cxn ang="0">
                <a:pos x="360" y="120"/>
              </a:cxn>
              <a:cxn ang="0">
                <a:pos x="352" y="176"/>
              </a:cxn>
              <a:cxn ang="0">
                <a:pos x="360" y="168"/>
              </a:cxn>
              <a:cxn ang="0">
                <a:pos x="312" y="128"/>
              </a:cxn>
              <a:cxn ang="0">
                <a:pos x="0" y="56"/>
              </a:cxn>
              <a:cxn ang="0">
                <a:pos x="32" y="80"/>
              </a:cxn>
              <a:cxn ang="0">
                <a:pos x="48" y="72"/>
              </a:cxn>
              <a:cxn ang="0">
                <a:pos x="72" y="64"/>
              </a:cxn>
              <a:cxn ang="0">
                <a:pos x="104" y="48"/>
              </a:cxn>
              <a:cxn ang="0">
                <a:pos x="128" y="48"/>
              </a:cxn>
              <a:cxn ang="0">
                <a:pos x="144" y="64"/>
              </a:cxn>
              <a:cxn ang="0">
                <a:pos x="160" y="72"/>
              </a:cxn>
              <a:cxn ang="0">
                <a:pos x="160" y="96"/>
              </a:cxn>
              <a:cxn ang="0">
                <a:pos x="192" y="104"/>
              </a:cxn>
            </a:cxnLst>
            <a:rect l="0" t="0" r="r" b="b"/>
            <a:pathLst>
              <a:path w="360" h="184">
                <a:moveTo>
                  <a:pt x="208" y="104"/>
                </a:moveTo>
                <a:lnTo>
                  <a:pt x="208" y="104"/>
                </a:lnTo>
                <a:lnTo>
                  <a:pt x="200" y="120"/>
                </a:lnTo>
                <a:lnTo>
                  <a:pt x="200" y="120"/>
                </a:lnTo>
                <a:lnTo>
                  <a:pt x="192" y="152"/>
                </a:lnTo>
                <a:lnTo>
                  <a:pt x="192" y="152"/>
                </a:lnTo>
                <a:lnTo>
                  <a:pt x="192" y="160"/>
                </a:lnTo>
                <a:lnTo>
                  <a:pt x="200" y="160"/>
                </a:lnTo>
                <a:lnTo>
                  <a:pt x="200" y="152"/>
                </a:lnTo>
                <a:lnTo>
                  <a:pt x="208" y="152"/>
                </a:lnTo>
                <a:lnTo>
                  <a:pt x="208" y="152"/>
                </a:lnTo>
                <a:lnTo>
                  <a:pt x="208" y="152"/>
                </a:lnTo>
                <a:lnTo>
                  <a:pt x="208" y="160"/>
                </a:lnTo>
                <a:lnTo>
                  <a:pt x="224" y="168"/>
                </a:lnTo>
                <a:lnTo>
                  <a:pt x="224" y="168"/>
                </a:lnTo>
                <a:lnTo>
                  <a:pt x="224" y="160"/>
                </a:lnTo>
                <a:lnTo>
                  <a:pt x="224" y="160"/>
                </a:lnTo>
                <a:lnTo>
                  <a:pt x="224" y="160"/>
                </a:lnTo>
                <a:lnTo>
                  <a:pt x="224" y="160"/>
                </a:lnTo>
                <a:lnTo>
                  <a:pt x="232" y="168"/>
                </a:lnTo>
                <a:lnTo>
                  <a:pt x="232" y="168"/>
                </a:lnTo>
                <a:lnTo>
                  <a:pt x="240" y="168"/>
                </a:lnTo>
                <a:lnTo>
                  <a:pt x="248" y="168"/>
                </a:lnTo>
                <a:lnTo>
                  <a:pt x="264" y="176"/>
                </a:lnTo>
                <a:lnTo>
                  <a:pt x="264" y="184"/>
                </a:lnTo>
                <a:lnTo>
                  <a:pt x="264" y="184"/>
                </a:lnTo>
                <a:lnTo>
                  <a:pt x="272" y="176"/>
                </a:lnTo>
                <a:lnTo>
                  <a:pt x="272" y="176"/>
                </a:lnTo>
                <a:lnTo>
                  <a:pt x="264" y="168"/>
                </a:lnTo>
                <a:lnTo>
                  <a:pt x="264" y="160"/>
                </a:lnTo>
                <a:lnTo>
                  <a:pt x="264" y="160"/>
                </a:lnTo>
                <a:lnTo>
                  <a:pt x="248" y="160"/>
                </a:lnTo>
                <a:lnTo>
                  <a:pt x="240" y="152"/>
                </a:lnTo>
                <a:lnTo>
                  <a:pt x="232" y="144"/>
                </a:lnTo>
                <a:lnTo>
                  <a:pt x="232" y="136"/>
                </a:lnTo>
                <a:lnTo>
                  <a:pt x="232" y="136"/>
                </a:lnTo>
                <a:lnTo>
                  <a:pt x="240" y="144"/>
                </a:lnTo>
                <a:lnTo>
                  <a:pt x="248" y="152"/>
                </a:lnTo>
                <a:lnTo>
                  <a:pt x="256" y="152"/>
                </a:lnTo>
                <a:lnTo>
                  <a:pt x="256" y="152"/>
                </a:lnTo>
                <a:lnTo>
                  <a:pt x="256" y="152"/>
                </a:lnTo>
                <a:lnTo>
                  <a:pt x="256" y="144"/>
                </a:lnTo>
                <a:lnTo>
                  <a:pt x="248" y="136"/>
                </a:lnTo>
                <a:lnTo>
                  <a:pt x="240" y="120"/>
                </a:lnTo>
                <a:lnTo>
                  <a:pt x="240" y="104"/>
                </a:lnTo>
                <a:lnTo>
                  <a:pt x="240" y="96"/>
                </a:lnTo>
                <a:lnTo>
                  <a:pt x="240" y="80"/>
                </a:lnTo>
                <a:lnTo>
                  <a:pt x="232" y="64"/>
                </a:lnTo>
                <a:lnTo>
                  <a:pt x="224" y="64"/>
                </a:lnTo>
                <a:lnTo>
                  <a:pt x="224" y="64"/>
                </a:lnTo>
                <a:lnTo>
                  <a:pt x="240" y="64"/>
                </a:lnTo>
                <a:lnTo>
                  <a:pt x="240" y="64"/>
                </a:lnTo>
                <a:lnTo>
                  <a:pt x="240" y="56"/>
                </a:lnTo>
                <a:lnTo>
                  <a:pt x="240" y="56"/>
                </a:lnTo>
                <a:lnTo>
                  <a:pt x="240" y="48"/>
                </a:lnTo>
                <a:lnTo>
                  <a:pt x="240" y="48"/>
                </a:lnTo>
                <a:lnTo>
                  <a:pt x="240" y="48"/>
                </a:lnTo>
                <a:lnTo>
                  <a:pt x="240" y="48"/>
                </a:lnTo>
                <a:lnTo>
                  <a:pt x="248" y="48"/>
                </a:lnTo>
                <a:lnTo>
                  <a:pt x="248" y="48"/>
                </a:lnTo>
                <a:lnTo>
                  <a:pt x="248" y="56"/>
                </a:lnTo>
                <a:lnTo>
                  <a:pt x="248" y="48"/>
                </a:lnTo>
                <a:lnTo>
                  <a:pt x="256" y="40"/>
                </a:lnTo>
                <a:lnTo>
                  <a:pt x="256" y="40"/>
                </a:lnTo>
                <a:lnTo>
                  <a:pt x="256" y="24"/>
                </a:lnTo>
                <a:lnTo>
                  <a:pt x="256" y="24"/>
                </a:lnTo>
                <a:lnTo>
                  <a:pt x="256" y="24"/>
                </a:lnTo>
                <a:lnTo>
                  <a:pt x="264" y="24"/>
                </a:lnTo>
                <a:lnTo>
                  <a:pt x="264" y="24"/>
                </a:lnTo>
                <a:lnTo>
                  <a:pt x="264" y="24"/>
                </a:lnTo>
                <a:lnTo>
                  <a:pt x="264" y="24"/>
                </a:lnTo>
                <a:lnTo>
                  <a:pt x="264" y="32"/>
                </a:lnTo>
                <a:lnTo>
                  <a:pt x="264" y="32"/>
                </a:lnTo>
                <a:lnTo>
                  <a:pt x="264" y="32"/>
                </a:lnTo>
                <a:lnTo>
                  <a:pt x="264" y="32"/>
                </a:lnTo>
                <a:lnTo>
                  <a:pt x="272" y="32"/>
                </a:lnTo>
                <a:lnTo>
                  <a:pt x="272" y="32"/>
                </a:lnTo>
                <a:lnTo>
                  <a:pt x="272" y="32"/>
                </a:lnTo>
                <a:lnTo>
                  <a:pt x="264" y="40"/>
                </a:lnTo>
                <a:lnTo>
                  <a:pt x="256" y="48"/>
                </a:lnTo>
                <a:lnTo>
                  <a:pt x="256" y="56"/>
                </a:lnTo>
                <a:lnTo>
                  <a:pt x="256" y="72"/>
                </a:lnTo>
                <a:lnTo>
                  <a:pt x="256" y="72"/>
                </a:lnTo>
                <a:lnTo>
                  <a:pt x="256" y="80"/>
                </a:lnTo>
                <a:lnTo>
                  <a:pt x="264" y="64"/>
                </a:lnTo>
                <a:lnTo>
                  <a:pt x="264" y="64"/>
                </a:lnTo>
                <a:lnTo>
                  <a:pt x="264" y="64"/>
                </a:lnTo>
                <a:lnTo>
                  <a:pt x="272" y="72"/>
                </a:lnTo>
                <a:lnTo>
                  <a:pt x="264" y="72"/>
                </a:lnTo>
                <a:lnTo>
                  <a:pt x="264" y="80"/>
                </a:lnTo>
                <a:lnTo>
                  <a:pt x="264" y="96"/>
                </a:lnTo>
                <a:lnTo>
                  <a:pt x="264" y="96"/>
                </a:lnTo>
                <a:lnTo>
                  <a:pt x="256" y="104"/>
                </a:lnTo>
                <a:lnTo>
                  <a:pt x="256" y="104"/>
                </a:lnTo>
                <a:lnTo>
                  <a:pt x="256" y="104"/>
                </a:lnTo>
                <a:lnTo>
                  <a:pt x="272" y="120"/>
                </a:lnTo>
                <a:lnTo>
                  <a:pt x="272" y="120"/>
                </a:lnTo>
                <a:lnTo>
                  <a:pt x="272" y="120"/>
                </a:lnTo>
                <a:lnTo>
                  <a:pt x="264" y="120"/>
                </a:lnTo>
                <a:lnTo>
                  <a:pt x="264" y="128"/>
                </a:lnTo>
                <a:lnTo>
                  <a:pt x="264" y="128"/>
                </a:lnTo>
                <a:lnTo>
                  <a:pt x="264" y="128"/>
                </a:lnTo>
                <a:lnTo>
                  <a:pt x="264" y="128"/>
                </a:lnTo>
                <a:lnTo>
                  <a:pt x="272" y="128"/>
                </a:lnTo>
                <a:lnTo>
                  <a:pt x="264" y="136"/>
                </a:lnTo>
                <a:lnTo>
                  <a:pt x="264" y="136"/>
                </a:lnTo>
                <a:lnTo>
                  <a:pt x="264" y="136"/>
                </a:lnTo>
                <a:lnTo>
                  <a:pt x="272" y="152"/>
                </a:lnTo>
                <a:lnTo>
                  <a:pt x="272" y="152"/>
                </a:lnTo>
                <a:lnTo>
                  <a:pt x="272" y="144"/>
                </a:lnTo>
                <a:lnTo>
                  <a:pt x="272" y="144"/>
                </a:lnTo>
                <a:lnTo>
                  <a:pt x="280" y="152"/>
                </a:lnTo>
                <a:lnTo>
                  <a:pt x="288" y="152"/>
                </a:lnTo>
                <a:lnTo>
                  <a:pt x="288" y="152"/>
                </a:lnTo>
                <a:lnTo>
                  <a:pt x="288" y="152"/>
                </a:lnTo>
                <a:lnTo>
                  <a:pt x="288" y="152"/>
                </a:lnTo>
                <a:lnTo>
                  <a:pt x="288" y="144"/>
                </a:lnTo>
                <a:lnTo>
                  <a:pt x="288" y="144"/>
                </a:lnTo>
                <a:lnTo>
                  <a:pt x="288" y="144"/>
                </a:lnTo>
                <a:lnTo>
                  <a:pt x="288" y="144"/>
                </a:lnTo>
                <a:lnTo>
                  <a:pt x="288" y="152"/>
                </a:lnTo>
                <a:lnTo>
                  <a:pt x="296" y="152"/>
                </a:lnTo>
                <a:lnTo>
                  <a:pt x="296" y="152"/>
                </a:lnTo>
                <a:lnTo>
                  <a:pt x="296" y="152"/>
                </a:lnTo>
                <a:lnTo>
                  <a:pt x="304" y="152"/>
                </a:lnTo>
                <a:lnTo>
                  <a:pt x="304" y="152"/>
                </a:lnTo>
                <a:lnTo>
                  <a:pt x="296" y="160"/>
                </a:lnTo>
                <a:lnTo>
                  <a:pt x="296" y="160"/>
                </a:lnTo>
                <a:lnTo>
                  <a:pt x="296" y="160"/>
                </a:lnTo>
                <a:lnTo>
                  <a:pt x="296" y="168"/>
                </a:lnTo>
                <a:lnTo>
                  <a:pt x="304" y="168"/>
                </a:lnTo>
                <a:lnTo>
                  <a:pt x="304" y="160"/>
                </a:lnTo>
                <a:lnTo>
                  <a:pt x="304" y="168"/>
                </a:lnTo>
                <a:lnTo>
                  <a:pt x="304" y="168"/>
                </a:lnTo>
                <a:lnTo>
                  <a:pt x="304" y="176"/>
                </a:lnTo>
                <a:lnTo>
                  <a:pt x="304" y="176"/>
                </a:lnTo>
                <a:lnTo>
                  <a:pt x="304" y="184"/>
                </a:lnTo>
                <a:lnTo>
                  <a:pt x="312" y="184"/>
                </a:lnTo>
                <a:lnTo>
                  <a:pt x="312" y="184"/>
                </a:lnTo>
                <a:lnTo>
                  <a:pt x="320" y="184"/>
                </a:lnTo>
                <a:lnTo>
                  <a:pt x="320" y="184"/>
                </a:lnTo>
                <a:lnTo>
                  <a:pt x="320" y="176"/>
                </a:lnTo>
                <a:lnTo>
                  <a:pt x="336" y="168"/>
                </a:lnTo>
                <a:lnTo>
                  <a:pt x="344" y="168"/>
                </a:lnTo>
                <a:lnTo>
                  <a:pt x="344" y="168"/>
                </a:lnTo>
                <a:lnTo>
                  <a:pt x="344" y="168"/>
                </a:lnTo>
                <a:lnTo>
                  <a:pt x="344" y="144"/>
                </a:lnTo>
                <a:lnTo>
                  <a:pt x="344" y="144"/>
                </a:lnTo>
                <a:lnTo>
                  <a:pt x="352" y="144"/>
                </a:lnTo>
                <a:lnTo>
                  <a:pt x="352" y="144"/>
                </a:lnTo>
                <a:lnTo>
                  <a:pt x="352" y="120"/>
                </a:lnTo>
                <a:lnTo>
                  <a:pt x="360" y="120"/>
                </a:lnTo>
                <a:lnTo>
                  <a:pt x="360" y="120"/>
                </a:lnTo>
                <a:lnTo>
                  <a:pt x="352" y="152"/>
                </a:lnTo>
                <a:lnTo>
                  <a:pt x="352" y="168"/>
                </a:lnTo>
                <a:lnTo>
                  <a:pt x="352" y="176"/>
                </a:lnTo>
                <a:lnTo>
                  <a:pt x="352" y="184"/>
                </a:lnTo>
                <a:lnTo>
                  <a:pt x="352" y="184"/>
                </a:lnTo>
                <a:lnTo>
                  <a:pt x="352" y="176"/>
                </a:lnTo>
                <a:lnTo>
                  <a:pt x="360" y="168"/>
                </a:lnTo>
                <a:lnTo>
                  <a:pt x="360" y="128"/>
                </a:lnTo>
                <a:lnTo>
                  <a:pt x="360" y="120"/>
                </a:lnTo>
                <a:lnTo>
                  <a:pt x="360" y="120"/>
                </a:lnTo>
                <a:lnTo>
                  <a:pt x="312" y="128"/>
                </a:lnTo>
                <a:lnTo>
                  <a:pt x="312" y="128"/>
                </a:lnTo>
                <a:lnTo>
                  <a:pt x="280" y="0"/>
                </a:lnTo>
                <a:lnTo>
                  <a:pt x="280" y="0"/>
                </a:lnTo>
                <a:lnTo>
                  <a:pt x="0" y="56"/>
                </a:lnTo>
                <a:lnTo>
                  <a:pt x="0" y="56"/>
                </a:lnTo>
                <a:lnTo>
                  <a:pt x="8" y="104"/>
                </a:lnTo>
                <a:lnTo>
                  <a:pt x="8" y="104"/>
                </a:lnTo>
                <a:lnTo>
                  <a:pt x="32" y="80"/>
                </a:lnTo>
                <a:lnTo>
                  <a:pt x="32" y="80"/>
                </a:lnTo>
                <a:lnTo>
                  <a:pt x="32" y="80"/>
                </a:lnTo>
                <a:lnTo>
                  <a:pt x="40" y="80"/>
                </a:lnTo>
                <a:lnTo>
                  <a:pt x="48" y="72"/>
                </a:lnTo>
                <a:lnTo>
                  <a:pt x="56" y="64"/>
                </a:lnTo>
                <a:lnTo>
                  <a:pt x="56" y="64"/>
                </a:lnTo>
                <a:lnTo>
                  <a:pt x="56" y="64"/>
                </a:lnTo>
                <a:lnTo>
                  <a:pt x="72" y="64"/>
                </a:lnTo>
                <a:lnTo>
                  <a:pt x="80" y="64"/>
                </a:lnTo>
                <a:lnTo>
                  <a:pt x="88" y="48"/>
                </a:lnTo>
                <a:lnTo>
                  <a:pt x="88" y="48"/>
                </a:lnTo>
                <a:lnTo>
                  <a:pt x="104" y="48"/>
                </a:lnTo>
                <a:lnTo>
                  <a:pt x="112" y="48"/>
                </a:lnTo>
                <a:lnTo>
                  <a:pt x="120" y="48"/>
                </a:lnTo>
                <a:lnTo>
                  <a:pt x="120" y="48"/>
                </a:lnTo>
                <a:lnTo>
                  <a:pt x="128" y="48"/>
                </a:lnTo>
                <a:lnTo>
                  <a:pt x="128" y="48"/>
                </a:lnTo>
                <a:lnTo>
                  <a:pt x="128" y="56"/>
                </a:lnTo>
                <a:lnTo>
                  <a:pt x="128" y="56"/>
                </a:lnTo>
                <a:lnTo>
                  <a:pt x="144" y="64"/>
                </a:lnTo>
                <a:lnTo>
                  <a:pt x="144" y="80"/>
                </a:lnTo>
                <a:lnTo>
                  <a:pt x="136" y="80"/>
                </a:lnTo>
                <a:lnTo>
                  <a:pt x="144" y="72"/>
                </a:lnTo>
                <a:lnTo>
                  <a:pt x="160" y="72"/>
                </a:lnTo>
                <a:lnTo>
                  <a:pt x="160" y="80"/>
                </a:lnTo>
                <a:lnTo>
                  <a:pt x="160" y="80"/>
                </a:lnTo>
                <a:lnTo>
                  <a:pt x="160" y="88"/>
                </a:lnTo>
                <a:lnTo>
                  <a:pt x="160" y="96"/>
                </a:lnTo>
                <a:lnTo>
                  <a:pt x="184" y="96"/>
                </a:lnTo>
                <a:lnTo>
                  <a:pt x="184" y="96"/>
                </a:lnTo>
                <a:lnTo>
                  <a:pt x="192" y="104"/>
                </a:lnTo>
                <a:lnTo>
                  <a:pt x="192" y="104"/>
                </a:lnTo>
                <a:lnTo>
                  <a:pt x="200" y="96"/>
                </a:lnTo>
                <a:lnTo>
                  <a:pt x="200" y="96"/>
                </a:lnTo>
                <a:lnTo>
                  <a:pt x="208" y="104"/>
                </a:lnTo>
                <a:close/>
              </a:path>
            </a:pathLst>
          </a:custGeom>
          <a:solidFill>
            <a:schemeClr val="accent1">
              <a:lumMod val="20000"/>
              <a:lumOff val="80000"/>
            </a:schemeClr>
          </a:solidFill>
          <a:ln w="6350" cmpd="sng">
            <a:solidFill>
              <a:srgbClr val="000000"/>
            </a:solidFill>
            <a:round/>
            <a:headEnd/>
            <a:tailEnd/>
          </a:ln>
        </p:spPr>
        <p:txBody>
          <a:bodyPr/>
          <a:lstStyle/>
          <a:p>
            <a:endParaRPr lang="en-US"/>
          </a:p>
        </p:txBody>
      </p:sp>
      <p:sp>
        <p:nvSpPr>
          <p:cNvPr id="7250" name="Freeform 82"/>
          <p:cNvSpPr>
            <a:spLocks/>
          </p:cNvSpPr>
          <p:nvPr/>
        </p:nvSpPr>
        <p:spPr bwMode="auto">
          <a:xfrm>
            <a:off x="6488113" y="3740150"/>
            <a:ext cx="860425" cy="927100"/>
          </a:xfrm>
          <a:custGeom>
            <a:avLst/>
            <a:gdLst/>
            <a:ahLst/>
            <a:cxnLst>
              <a:cxn ang="0">
                <a:pos x="392" y="392"/>
              </a:cxn>
              <a:cxn ang="0">
                <a:pos x="400" y="392"/>
              </a:cxn>
              <a:cxn ang="0">
                <a:pos x="400" y="384"/>
              </a:cxn>
              <a:cxn ang="0">
                <a:pos x="392" y="384"/>
              </a:cxn>
              <a:cxn ang="0">
                <a:pos x="392" y="376"/>
              </a:cxn>
              <a:cxn ang="0">
                <a:pos x="400" y="376"/>
              </a:cxn>
              <a:cxn ang="0">
                <a:pos x="392" y="376"/>
              </a:cxn>
              <a:cxn ang="0">
                <a:pos x="392" y="368"/>
              </a:cxn>
              <a:cxn ang="0">
                <a:pos x="384" y="360"/>
              </a:cxn>
              <a:cxn ang="0">
                <a:pos x="392" y="360"/>
              </a:cxn>
              <a:cxn ang="0">
                <a:pos x="392" y="368"/>
              </a:cxn>
              <a:cxn ang="0">
                <a:pos x="392" y="344"/>
              </a:cxn>
              <a:cxn ang="0">
                <a:pos x="400" y="344"/>
              </a:cxn>
              <a:cxn ang="0">
                <a:pos x="400" y="344"/>
              </a:cxn>
              <a:cxn ang="0">
                <a:pos x="400" y="320"/>
              </a:cxn>
              <a:cxn ang="0">
                <a:pos x="408" y="320"/>
              </a:cxn>
              <a:cxn ang="0">
                <a:pos x="408" y="312"/>
              </a:cxn>
              <a:cxn ang="0">
                <a:pos x="400" y="312"/>
              </a:cxn>
              <a:cxn ang="0">
                <a:pos x="408" y="304"/>
              </a:cxn>
              <a:cxn ang="0">
                <a:pos x="408" y="296"/>
              </a:cxn>
              <a:cxn ang="0">
                <a:pos x="408" y="288"/>
              </a:cxn>
              <a:cxn ang="0">
                <a:pos x="408" y="280"/>
              </a:cxn>
              <a:cxn ang="0">
                <a:pos x="416" y="272"/>
              </a:cxn>
              <a:cxn ang="0">
                <a:pos x="416" y="264"/>
              </a:cxn>
              <a:cxn ang="0">
                <a:pos x="408" y="264"/>
              </a:cxn>
              <a:cxn ang="0">
                <a:pos x="408" y="256"/>
              </a:cxn>
              <a:cxn ang="0">
                <a:pos x="384" y="216"/>
              </a:cxn>
              <a:cxn ang="0">
                <a:pos x="376" y="208"/>
              </a:cxn>
              <a:cxn ang="0">
                <a:pos x="352" y="176"/>
              </a:cxn>
              <a:cxn ang="0">
                <a:pos x="344" y="168"/>
              </a:cxn>
              <a:cxn ang="0">
                <a:pos x="320" y="152"/>
              </a:cxn>
              <a:cxn ang="0">
                <a:pos x="312" y="128"/>
              </a:cxn>
              <a:cxn ang="0">
                <a:pos x="304" y="128"/>
              </a:cxn>
              <a:cxn ang="0">
                <a:pos x="288" y="104"/>
              </a:cxn>
              <a:cxn ang="0">
                <a:pos x="280" y="104"/>
              </a:cxn>
              <a:cxn ang="0">
                <a:pos x="256" y="88"/>
              </a:cxn>
              <a:cxn ang="0">
                <a:pos x="240" y="56"/>
              </a:cxn>
              <a:cxn ang="0">
                <a:pos x="232" y="48"/>
              </a:cxn>
              <a:cxn ang="0">
                <a:pos x="216" y="48"/>
              </a:cxn>
              <a:cxn ang="0">
                <a:pos x="200" y="40"/>
              </a:cxn>
              <a:cxn ang="0">
                <a:pos x="184" y="40"/>
              </a:cxn>
              <a:cxn ang="0">
                <a:pos x="200" y="0"/>
              </a:cxn>
              <a:cxn ang="0">
                <a:pos x="200" y="0"/>
              </a:cxn>
              <a:cxn ang="0">
                <a:pos x="0" y="24"/>
              </a:cxn>
              <a:cxn ang="0">
                <a:pos x="56" y="232"/>
              </a:cxn>
              <a:cxn ang="0">
                <a:pos x="72" y="264"/>
              </a:cxn>
              <a:cxn ang="0">
                <a:pos x="80" y="288"/>
              </a:cxn>
              <a:cxn ang="0">
                <a:pos x="88" y="288"/>
              </a:cxn>
              <a:cxn ang="0">
                <a:pos x="72" y="304"/>
              </a:cxn>
              <a:cxn ang="0">
                <a:pos x="72" y="336"/>
              </a:cxn>
              <a:cxn ang="0">
                <a:pos x="80" y="368"/>
              </a:cxn>
              <a:cxn ang="0">
                <a:pos x="80" y="392"/>
              </a:cxn>
              <a:cxn ang="0">
                <a:pos x="96" y="424"/>
              </a:cxn>
              <a:cxn ang="0">
                <a:pos x="112" y="448"/>
              </a:cxn>
              <a:cxn ang="0">
                <a:pos x="336" y="432"/>
              </a:cxn>
              <a:cxn ang="0">
                <a:pos x="344" y="448"/>
              </a:cxn>
              <a:cxn ang="0">
                <a:pos x="360" y="448"/>
              </a:cxn>
              <a:cxn ang="0">
                <a:pos x="352" y="432"/>
              </a:cxn>
              <a:cxn ang="0">
                <a:pos x="352" y="408"/>
              </a:cxn>
              <a:cxn ang="0">
                <a:pos x="360" y="400"/>
              </a:cxn>
              <a:cxn ang="0">
                <a:pos x="384" y="408"/>
              </a:cxn>
              <a:cxn ang="0">
                <a:pos x="400" y="408"/>
              </a:cxn>
              <a:cxn ang="0">
                <a:pos x="400" y="400"/>
              </a:cxn>
            </a:cxnLst>
            <a:rect l="0" t="0" r="r" b="b"/>
            <a:pathLst>
              <a:path w="416" h="448">
                <a:moveTo>
                  <a:pt x="392" y="400"/>
                </a:moveTo>
                <a:lnTo>
                  <a:pt x="392" y="392"/>
                </a:lnTo>
                <a:lnTo>
                  <a:pt x="392" y="392"/>
                </a:lnTo>
                <a:lnTo>
                  <a:pt x="400" y="392"/>
                </a:lnTo>
                <a:lnTo>
                  <a:pt x="400" y="392"/>
                </a:lnTo>
                <a:lnTo>
                  <a:pt x="400" y="384"/>
                </a:lnTo>
                <a:lnTo>
                  <a:pt x="400" y="384"/>
                </a:lnTo>
                <a:lnTo>
                  <a:pt x="392" y="384"/>
                </a:lnTo>
                <a:lnTo>
                  <a:pt x="392" y="384"/>
                </a:lnTo>
                <a:lnTo>
                  <a:pt x="392" y="376"/>
                </a:lnTo>
                <a:lnTo>
                  <a:pt x="400" y="376"/>
                </a:lnTo>
                <a:lnTo>
                  <a:pt x="400" y="376"/>
                </a:lnTo>
                <a:lnTo>
                  <a:pt x="392" y="376"/>
                </a:lnTo>
                <a:lnTo>
                  <a:pt x="392" y="376"/>
                </a:lnTo>
                <a:lnTo>
                  <a:pt x="392" y="376"/>
                </a:lnTo>
                <a:lnTo>
                  <a:pt x="392" y="368"/>
                </a:lnTo>
                <a:lnTo>
                  <a:pt x="392" y="368"/>
                </a:lnTo>
                <a:lnTo>
                  <a:pt x="384" y="360"/>
                </a:lnTo>
                <a:lnTo>
                  <a:pt x="384" y="360"/>
                </a:lnTo>
                <a:lnTo>
                  <a:pt x="392" y="360"/>
                </a:lnTo>
                <a:lnTo>
                  <a:pt x="392" y="368"/>
                </a:lnTo>
                <a:lnTo>
                  <a:pt x="392" y="368"/>
                </a:lnTo>
                <a:lnTo>
                  <a:pt x="392" y="352"/>
                </a:lnTo>
                <a:lnTo>
                  <a:pt x="392" y="344"/>
                </a:lnTo>
                <a:lnTo>
                  <a:pt x="392" y="344"/>
                </a:lnTo>
                <a:lnTo>
                  <a:pt x="400" y="344"/>
                </a:lnTo>
                <a:lnTo>
                  <a:pt x="400" y="344"/>
                </a:lnTo>
                <a:lnTo>
                  <a:pt x="400" y="344"/>
                </a:lnTo>
                <a:lnTo>
                  <a:pt x="400" y="328"/>
                </a:lnTo>
                <a:lnTo>
                  <a:pt x="400" y="320"/>
                </a:lnTo>
                <a:lnTo>
                  <a:pt x="400" y="320"/>
                </a:lnTo>
                <a:lnTo>
                  <a:pt x="408" y="320"/>
                </a:lnTo>
                <a:lnTo>
                  <a:pt x="408" y="320"/>
                </a:lnTo>
                <a:lnTo>
                  <a:pt x="408" y="312"/>
                </a:lnTo>
                <a:lnTo>
                  <a:pt x="400" y="312"/>
                </a:lnTo>
                <a:lnTo>
                  <a:pt x="400" y="312"/>
                </a:lnTo>
                <a:lnTo>
                  <a:pt x="400" y="304"/>
                </a:lnTo>
                <a:lnTo>
                  <a:pt x="408" y="304"/>
                </a:lnTo>
                <a:lnTo>
                  <a:pt x="408" y="304"/>
                </a:lnTo>
                <a:lnTo>
                  <a:pt x="408" y="296"/>
                </a:lnTo>
                <a:lnTo>
                  <a:pt x="408" y="288"/>
                </a:lnTo>
                <a:lnTo>
                  <a:pt x="408" y="288"/>
                </a:lnTo>
                <a:lnTo>
                  <a:pt x="408" y="280"/>
                </a:lnTo>
                <a:lnTo>
                  <a:pt x="408" y="280"/>
                </a:lnTo>
                <a:lnTo>
                  <a:pt x="416" y="272"/>
                </a:lnTo>
                <a:lnTo>
                  <a:pt x="416" y="272"/>
                </a:lnTo>
                <a:lnTo>
                  <a:pt x="416" y="264"/>
                </a:lnTo>
                <a:lnTo>
                  <a:pt x="416" y="264"/>
                </a:lnTo>
                <a:lnTo>
                  <a:pt x="408" y="264"/>
                </a:lnTo>
                <a:lnTo>
                  <a:pt x="408" y="264"/>
                </a:lnTo>
                <a:lnTo>
                  <a:pt x="408" y="264"/>
                </a:lnTo>
                <a:lnTo>
                  <a:pt x="408" y="256"/>
                </a:lnTo>
                <a:lnTo>
                  <a:pt x="408" y="240"/>
                </a:lnTo>
                <a:lnTo>
                  <a:pt x="384" y="216"/>
                </a:lnTo>
                <a:lnTo>
                  <a:pt x="376" y="208"/>
                </a:lnTo>
                <a:lnTo>
                  <a:pt x="376" y="208"/>
                </a:lnTo>
                <a:lnTo>
                  <a:pt x="376" y="184"/>
                </a:lnTo>
                <a:lnTo>
                  <a:pt x="352" y="176"/>
                </a:lnTo>
                <a:lnTo>
                  <a:pt x="344" y="168"/>
                </a:lnTo>
                <a:lnTo>
                  <a:pt x="344" y="168"/>
                </a:lnTo>
                <a:lnTo>
                  <a:pt x="336" y="160"/>
                </a:lnTo>
                <a:lnTo>
                  <a:pt x="320" y="152"/>
                </a:lnTo>
                <a:lnTo>
                  <a:pt x="320" y="136"/>
                </a:lnTo>
                <a:lnTo>
                  <a:pt x="312" y="128"/>
                </a:lnTo>
                <a:lnTo>
                  <a:pt x="304" y="128"/>
                </a:lnTo>
                <a:lnTo>
                  <a:pt x="304" y="128"/>
                </a:lnTo>
                <a:lnTo>
                  <a:pt x="296" y="120"/>
                </a:lnTo>
                <a:lnTo>
                  <a:pt x="288" y="104"/>
                </a:lnTo>
                <a:lnTo>
                  <a:pt x="280" y="104"/>
                </a:lnTo>
                <a:lnTo>
                  <a:pt x="280" y="104"/>
                </a:lnTo>
                <a:lnTo>
                  <a:pt x="264" y="104"/>
                </a:lnTo>
                <a:lnTo>
                  <a:pt x="256" y="88"/>
                </a:lnTo>
                <a:lnTo>
                  <a:pt x="248" y="80"/>
                </a:lnTo>
                <a:lnTo>
                  <a:pt x="240" y="56"/>
                </a:lnTo>
                <a:lnTo>
                  <a:pt x="232" y="48"/>
                </a:lnTo>
                <a:lnTo>
                  <a:pt x="232" y="48"/>
                </a:lnTo>
                <a:lnTo>
                  <a:pt x="224" y="48"/>
                </a:lnTo>
                <a:lnTo>
                  <a:pt x="216" y="48"/>
                </a:lnTo>
                <a:lnTo>
                  <a:pt x="208" y="40"/>
                </a:lnTo>
                <a:lnTo>
                  <a:pt x="200" y="40"/>
                </a:lnTo>
                <a:lnTo>
                  <a:pt x="200" y="40"/>
                </a:lnTo>
                <a:lnTo>
                  <a:pt x="184" y="40"/>
                </a:lnTo>
                <a:lnTo>
                  <a:pt x="184" y="16"/>
                </a:lnTo>
                <a:lnTo>
                  <a:pt x="200" y="0"/>
                </a:lnTo>
                <a:lnTo>
                  <a:pt x="200" y="0"/>
                </a:lnTo>
                <a:lnTo>
                  <a:pt x="200" y="0"/>
                </a:lnTo>
                <a:lnTo>
                  <a:pt x="104" y="16"/>
                </a:lnTo>
                <a:lnTo>
                  <a:pt x="0" y="24"/>
                </a:lnTo>
                <a:lnTo>
                  <a:pt x="0" y="24"/>
                </a:lnTo>
                <a:lnTo>
                  <a:pt x="56" y="232"/>
                </a:lnTo>
                <a:lnTo>
                  <a:pt x="72" y="264"/>
                </a:lnTo>
                <a:lnTo>
                  <a:pt x="72" y="264"/>
                </a:lnTo>
                <a:lnTo>
                  <a:pt x="80" y="272"/>
                </a:lnTo>
                <a:lnTo>
                  <a:pt x="80" y="288"/>
                </a:lnTo>
                <a:lnTo>
                  <a:pt x="80" y="288"/>
                </a:lnTo>
                <a:lnTo>
                  <a:pt x="88" y="288"/>
                </a:lnTo>
                <a:lnTo>
                  <a:pt x="88" y="296"/>
                </a:lnTo>
                <a:lnTo>
                  <a:pt x="72" y="304"/>
                </a:lnTo>
                <a:lnTo>
                  <a:pt x="72" y="312"/>
                </a:lnTo>
                <a:lnTo>
                  <a:pt x="72" y="336"/>
                </a:lnTo>
                <a:lnTo>
                  <a:pt x="72" y="360"/>
                </a:lnTo>
                <a:lnTo>
                  <a:pt x="80" y="368"/>
                </a:lnTo>
                <a:lnTo>
                  <a:pt x="80" y="384"/>
                </a:lnTo>
                <a:lnTo>
                  <a:pt x="80" y="392"/>
                </a:lnTo>
                <a:lnTo>
                  <a:pt x="80" y="392"/>
                </a:lnTo>
                <a:lnTo>
                  <a:pt x="96" y="424"/>
                </a:lnTo>
                <a:lnTo>
                  <a:pt x="112" y="448"/>
                </a:lnTo>
                <a:lnTo>
                  <a:pt x="112" y="448"/>
                </a:lnTo>
                <a:lnTo>
                  <a:pt x="336" y="432"/>
                </a:lnTo>
                <a:lnTo>
                  <a:pt x="336" y="432"/>
                </a:lnTo>
                <a:lnTo>
                  <a:pt x="344" y="448"/>
                </a:lnTo>
                <a:lnTo>
                  <a:pt x="344" y="448"/>
                </a:lnTo>
                <a:lnTo>
                  <a:pt x="360" y="448"/>
                </a:lnTo>
                <a:lnTo>
                  <a:pt x="360" y="448"/>
                </a:lnTo>
                <a:lnTo>
                  <a:pt x="360" y="440"/>
                </a:lnTo>
                <a:lnTo>
                  <a:pt x="352" y="432"/>
                </a:lnTo>
                <a:lnTo>
                  <a:pt x="352" y="424"/>
                </a:lnTo>
                <a:lnTo>
                  <a:pt x="352" y="408"/>
                </a:lnTo>
                <a:lnTo>
                  <a:pt x="360" y="400"/>
                </a:lnTo>
                <a:lnTo>
                  <a:pt x="360" y="400"/>
                </a:lnTo>
                <a:lnTo>
                  <a:pt x="368" y="408"/>
                </a:lnTo>
                <a:lnTo>
                  <a:pt x="384" y="408"/>
                </a:lnTo>
                <a:lnTo>
                  <a:pt x="392" y="408"/>
                </a:lnTo>
                <a:lnTo>
                  <a:pt x="400" y="408"/>
                </a:lnTo>
                <a:lnTo>
                  <a:pt x="400" y="400"/>
                </a:lnTo>
                <a:lnTo>
                  <a:pt x="400" y="400"/>
                </a:lnTo>
                <a:lnTo>
                  <a:pt x="392" y="400"/>
                </a:lnTo>
                <a:close/>
              </a:path>
            </a:pathLst>
          </a:custGeom>
          <a:solidFill>
            <a:schemeClr val="accent1">
              <a:lumMod val="20000"/>
              <a:lumOff val="80000"/>
            </a:schemeClr>
          </a:solidFill>
          <a:ln w="6350" cmpd="sng">
            <a:solidFill>
              <a:srgbClr val="000000"/>
            </a:solidFill>
            <a:round/>
            <a:headEnd/>
            <a:tailEnd/>
          </a:ln>
        </p:spPr>
        <p:txBody>
          <a:bodyPr/>
          <a:lstStyle/>
          <a:p>
            <a:endParaRPr lang="en-US"/>
          </a:p>
        </p:txBody>
      </p:sp>
      <p:sp>
        <p:nvSpPr>
          <p:cNvPr id="7251" name="Freeform 83"/>
          <p:cNvSpPr>
            <a:spLocks/>
          </p:cNvSpPr>
          <p:nvPr/>
        </p:nvSpPr>
        <p:spPr bwMode="auto">
          <a:xfrm>
            <a:off x="8428038" y="1908175"/>
            <a:ext cx="115887" cy="165100"/>
          </a:xfrm>
          <a:custGeom>
            <a:avLst/>
            <a:gdLst/>
            <a:ahLst/>
            <a:cxnLst>
              <a:cxn ang="0">
                <a:pos x="8" y="72"/>
              </a:cxn>
              <a:cxn ang="0">
                <a:pos x="8" y="72"/>
              </a:cxn>
              <a:cxn ang="0">
                <a:pos x="8" y="80"/>
              </a:cxn>
              <a:cxn ang="0">
                <a:pos x="8" y="80"/>
              </a:cxn>
              <a:cxn ang="0">
                <a:pos x="16" y="80"/>
              </a:cxn>
              <a:cxn ang="0">
                <a:pos x="16" y="80"/>
              </a:cxn>
              <a:cxn ang="0">
                <a:pos x="24" y="72"/>
              </a:cxn>
              <a:cxn ang="0">
                <a:pos x="32" y="64"/>
              </a:cxn>
              <a:cxn ang="0">
                <a:pos x="32" y="64"/>
              </a:cxn>
              <a:cxn ang="0">
                <a:pos x="40" y="64"/>
              </a:cxn>
              <a:cxn ang="0">
                <a:pos x="40" y="64"/>
              </a:cxn>
              <a:cxn ang="0">
                <a:pos x="40" y="56"/>
              </a:cxn>
              <a:cxn ang="0">
                <a:pos x="32" y="24"/>
              </a:cxn>
              <a:cxn ang="0">
                <a:pos x="32" y="24"/>
              </a:cxn>
              <a:cxn ang="0">
                <a:pos x="32" y="24"/>
              </a:cxn>
              <a:cxn ang="0">
                <a:pos x="32" y="24"/>
              </a:cxn>
              <a:cxn ang="0">
                <a:pos x="40" y="32"/>
              </a:cxn>
              <a:cxn ang="0">
                <a:pos x="40" y="32"/>
              </a:cxn>
              <a:cxn ang="0">
                <a:pos x="48" y="32"/>
              </a:cxn>
              <a:cxn ang="0">
                <a:pos x="56" y="48"/>
              </a:cxn>
              <a:cxn ang="0">
                <a:pos x="56" y="48"/>
              </a:cxn>
              <a:cxn ang="0">
                <a:pos x="56" y="48"/>
              </a:cxn>
              <a:cxn ang="0">
                <a:pos x="56" y="48"/>
              </a:cxn>
              <a:cxn ang="0">
                <a:pos x="56" y="32"/>
              </a:cxn>
              <a:cxn ang="0">
                <a:pos x="48" y="32"/>
              </a:cxn>
              <a:cxn ang="0">
                <a:pos x="40" y="24"/>
              </a:cxn>
              <a:cxn ang="0">
                <a:pos x="40" y="24"/>
              </a:cxn>
              <a:cxn ang="0">
                <a:pos x="40" y="24"/>
              </a:cxn>
              <a:cxn ang="0">
                <a:pos x="32" y="16"/>
              </a:cxn>
              <a:cxn ang="0">
                <a:pos x="32" y="16"/>
              </a:cxn>
              <a:cxn ang="0">
                <a:pos x="32" y="16"/>
              </a:cxn>
              <a:cxn ang="0">
                <a:pos x="32" y="16"/>
              </a:cxn>
              <a:cxn ang="0">
                <a:pos x="24" y="0"/>
              </a:cxn>
              <a:cxn ang="0">
                <a:pos x="24" y="0"/>
              </a:cxn>
              <a:cxn ang="0">
                <a:pos x="0" y="8"/>
              </a:cxn>
              <a:cxn ang="0">
                <a:pos x="0" y="8"/>
              </a:cxn>
              <a:cxn ang="0">
                <a:pos x="16" y="64"/>
              </a:cxn>
              <a:cxn ang="0">
                <a:pos x="16" y="64"/>
              </a:cxn>
              <a:cxn ang="0">
                <a:pos x="8" y="72"/>
              </a:cxn>
            </a:cxnLst>
            <a:rect l="0" t="0" r="r" b="b"/>
            <a:pathLst>
              <a:path w="56" h="80">
                <a:moveTo>
                  <a:pt x="8" y="72"/>
                </a:moveTo>
                <a:lnTo>
                  <a:pt x="8" y="72"/>
                </a:lnTo>
                <a:lnTo>
                  <a:pt x="8" y="80"/>
                </a:lnTo>
                <a:lnTo>
                  <a:pt x="8" y="80"/>
                </a:lnTo>
                <a:lnTo>
                  <a:pt x="16" y="80"/>
                </a:lnTo>
                <a:lnTo>
                  <a:pt x="16" y="80"/>
                </a:lnTo>
                <a:lnTo>
                  <a:pt x="24" y="72"/>
                </a:lnTo>
                <a:lnTo>
                  <a:pt x="32" y="64"/>
                </a:lnTo>
                <a:lnTo>
                  <a:pt x="32" y="64"/>
                </a:lnTo>
                <a:lnTo>
                  <a:pt x="40" y="64"/>
                </a:lnTo>
                <a:lnTo>
                  <a:pt x="40" y="64"/>
                </a:lnTo>
                <a:lnTo>
                  <a:pt x="40" y="56"/>
                </a:lnTo>
                <a:lnTo>
                  <a:pt x="32" y="24"/>
                </a:lnTo>
                <a:lnTo>
                  <a:pt x="32" y="24"/>
                </a:lnTo>
                <a:lnTo>
                  <a:pt x="32" y="24"/>
                </a:lnTo>
                <a:lnTo>
                  <a:pt x="32" y="24"/>
                </a:lnTo>
                <a:lnTo>
                  <a:pt x="40" y="32"/>
                </a:lnTo>
                <a:lnTo>
                  <a:pt x="40" y="32"/>
                </a:lnTo>
                <a:lnTo>
                  <a:pt x="48" y="32"/>
                </a:lnTo>
                <a:lnTo>
                  <a:pt x="56" y="48"/>
                </a:lnTo>
                <a:lnTo>
                  <a:pt x="56" y="48"/>
                </a:lnTo>
                <a:lnTo>
                  <a:pt x="56" y="48"/>
                </a:lnTo>
                <a:lnTo>
                  <a:pt x="56" y="48"/>
                </a:lnTo>
                <a:lnTo>
                  <a:pt x="56" y="32"/>
                </a:lnTo>
                <a:lnTo>
                  <a:pt x="48" y="32"/>
                </a:lnTo>
                <a:lnTo>
                  <a:pt x="40" y="24"/>
                </a:lnTo>
                <a:lnTo>
                  <a:pt x="40" y="24"/>
                </a:lnTo>
                <a:lnTo>
                  <a:pt x="40" y="24"/>
                </a:lnTo>
                <a:lnTo>
                  <a:pt x="32" y="16"/>
                </a:lnTo>
                <a:lnTo>
                  <a:pt x="32" y="16"/>
                </a:lnTo>
                <a:lnTo>
                  <a:pt x="32" y="16"/>
                </a:lnTo>
                <a:lnTo>
                  <a:pt x="32" y="16"/>
                </a:lnTo>
                <a:lnTo>
                  <a:pt x="24" y="0"/>
                </a:lnTo>
                <a:lnTo>
                  <a:pt x="24" y="0"/>
                </a:lnTo>
                <a:lnTo>
                  <a:pt x="0" y="8"/>
                </a:lnTo>
                <a:lnTo>
                  <a:pt x="0" y="8"/>
                </a:lnTo>
                <a:lnTo>
                  <a:pt x="16" y="64"/>
                </a:lnTo>
                <a:lnTo>
                  <a:pt x="16" y="64"/>
                </a:lnTo>
                <a:lnTo>
                  <a:pt x="8" y="72"/>
                </a:lnTo>
                <a:close/>
              </a:path>
            </a:pathLst>
          </a:custGeom>
          <a:solidFill>
            <a:schemeClr val="bg1"/>
          </a:solidFill>
          <a:ln w="6350" cmpd="sng">
            <a:solidFill>
              <a:srgbClr val="000000"/>
            </a:solidFill>
            <a:round/>
            <a:headEnd/>
            <a:tailEnd/>
          </a:ln>
        </p:spPr>
        <p:txBody>
          <a:bodyPr/>
          <a:lstStyle/>
          <a:p>
            <a:endParaRPr lang="en-US"/>
          </a:p>
        </p:txBody>
      </p:sp>
      <p:sp>
        <p:nvSpPr>
          <p:cNvPr id="7252" name="Freeform 84"/>
          <p:cNvSpPr>
            <a:spLocks/>
          </p:cNvSpPr>
          <p:nvPr/>
        </p:nvSpPr>
        <p:spPr bwMode="auto">
          <a:xfrm>
            <a:off x="8145463" y="2119313"/>
            <a:ext cx="296862" cy="182562"/>
          </a:xfrm>
          <a:custGeom>
            <a:avLst/>
            <a:gdLst/>
            <a:ahLst/>
            <a:cxnLst>
              <a:cxn ang="0">
                <a:pos x="0" y="88"/>
              </a:cxn>
              <a:cxn ang="0">
                <a:pos x="0" y="80"/>
              </a:cxn>
              <a:cxn ang="0">
                <a:pos x="8" y="64"/>
              </a:cxn>
              <a:cxn ang="0">
                <a:pos x="16" y="56"/>
              </a:cxn>
              <a:cxn ang="0">
                <a:pos x="24" y="48"/>
              </a:cxn>
              <a:cxn ang="0">
                <a:pos x="32" y="40"/>
              </a:cxn>
              <a:cxn ang="0">
                <a:pos x="48" y="40"/>
              </a:cxn>
              <a:cxn ang="0">
                <a:pos x="48" y="40"/>
              </a:cxn>
              <a:cxn ang="0">
                <a:pos x="64" y="32"/>
              </a:cxn>
              <a:cxn ang="0">
                <a:pos x="88" y="24"/>
              </a:cxn>
              <a:cxn ang="0">
                <a:pos x="112" y="0"/>
              </a:cxn>
              <a:cxn ang="0">
                <a:pos x="112" y="8"/>
              </a:cxn>
              <a:cxn ang="0">
                <a:pos x="104" y="16"/>
              </a:cxn>
              <a:cxn ang="0">
                <a:pos x="96" y="24"/>
              </a:cxn>
              <a:cxn ang="0">
                <a:pos x="96" y="32"/>
              </a:cxn>
              <a:cxn ang="0">
                <a:pos x="96" y="32"/>
              </a:cxn>
              <a:cxn ang="0">
                <a:pos x="96" y="32"/>
              </a:cxn>
              <a:cxn ang="0">
                <a:pos x="96" y="40"/>
              </a:cxn>
              <a:cxn ang="0">
                <a:pos x="96" y="40"/>
              </a:cxn>
              <a:cxn ang="0">
                <a:pos x="104" y="32"/>
              </a:cxn>
              <a:cxn ang="0">
                <a:pos x="104" y="32"/>
              </a:cxn>
              <a:cxn ang="0">
                <a:pos x="112" y="16"/>
              </a:cxn>
              <a:cxn ang="0">
                <a:pos x="128" y="8"/>
              </a:cxn>
              <a:cxn ang="0">
                <a:pos x="128" y="8"/>
              </a:cxn>
              <a:cxn ang="0">
                <a:pos x="136" y="0"/>
              </a:cxn>
              <a:cxn ang="0">
                <a:pos x="144" y="0"/>
              </a:cxn>
              <a:cxn ang="0">
                <a:pos x="144" y="8"/>
              </a:cxn>
              <a:cxn ang="0">
                <a:pos x="96" y="48"/>
              </a:cxn>
              <a:cxn ang="0">
                <a:pos x="72" y="64"/>
              </a:cxn>
              <a:cxn ang="0">
                <a:pos x="72" y="64"/>
              </a:cxn>
              <a:cxn ang="0">
                <a:pos x="80" y="48"/>
              </a:cxn>
              <a:cxn ang="0">
                <a:pos x="80" y="48"/>
              </a:cxn>
              <a:cxn ang="0">
                <a:pos x="56" y="56"/>
              </a:cxn>
              <a:cxn ang="0">
                <a:pos x="32" y="72"/>
              </a:cxn>
              <a:cxn ang="0">
                <a:pos x="8" y="88"/>
              </a:cxn>
              <a:cxn ang="0">
                <a:pos x="16" y="88"/>
              </a:cxn>
              <a:cxn ang="0">
                <a:pos x="16" y="80"/>
              </a:cxn>
              <a:cxn ang="0">
                <a:pos x="0" y="88"/>
              </a:cxn>
            </a:cxnLst>
            <a:rect l="0" t="0" r="r" b="b"/>
            <a:pathLst>
              <a:path w="144" h="88">
                <a:moveTo>
                  <a:pt x="0" y="88"/>
                </a:moveTo>
                <a:lnTo>
                  <a:pt x="0" y="88"/>
                </a:lnTo>
                <a:lnTo>
                  <a:pt x="0" y="88"/>
                </a:lnTo>
                <a:lnTo>
                  <a:pt x="0" y="80"/>
                </a:lnTo>
                <a:lnTo>
                  <a:pt x="0" y="72"/>
                </a:lnTo>
                <a:lnTo>
                  <a:pt x="8" y="64"/>
                </a:lnTo>
                <a:lnTo>
                  <a:pt x="16" y="64"/>
                </a:lnTo>
                <a:lnTo>
                  <a:pt x="16" y="56"/>
                </a:lnTo>
                <a:lnTo>
                  <a:pt x="16" y="48"/>
                </a:lnTo>
                <a:lnTo>
                  <a:pt x="24" y="48"/>
                </a:lnTo>
                <a:lnTo>
                  <a:pt x="24" y="48"/>
                </a:lnTo>
                <a:lnTo>
                  <a:pt x="32" y="40"/>
                </a:lnTo>
                <a:lnTo>
                  <a:pt x="32" y="40"/>
                </a:lnTo>
                <a:lnTo>
                  <a:pt x="48" y="40"/>
                </a:lnTo>
                <a:lnTo>
                  <a:pt x="48" y="40"/>
                </a:lnTo>
                <a:lnTo>
                  <a:pt x="48" y="40"/>
                </a:lnTo>
                <a:lnTo>
                  <a:pt x="48" y="32"/>
                </a:lnTo>
                <a:lnTo>
                  <a:pt x="64" y="32"/>
                </a:lnTo>
                <a:lnTo>
                  <a:pt x="88" y="24"/>
                </a:lnTo>
                <a:lnTo>
                  <a:pt x="88" y="24"/>
                </a:lnTo>
                <a:lnTo>
                  <a:pt x="104" y="0"/>
                </a:lnTo>
                <a:lnTo>
                  <a:pt x="112" y="0"/>
                </a:lnTo>
                <a:lnTo>
                  <a:pt x="112" y="0"/>
                </a:lnTo>
                <a:lnTo>
                  <a:pt x="112" y="8"/>
                </a:lnTo>
                <a:lnTo>
                  <a:pt x="104" y="8"/>
                </a:lnTo>
                <a:lnTo>
                  <a:pt x="104" y="16"/>
                </a:lnTo>
                <a:lnTo>
                  <a:pt x="104" y="16"/>
                </a:lnTo>
                <a:lnTo>
                  <a:pt x="96" y="24"/>
                </a:lnTo>
                <a:lnTo>
                  <a:pt x="96" y="32"/>
                </a:lnTo>
                <a:lnTo>
                  <a:pt x="96" y="32"/>
                </a:lnTo>
                <a:lnTo>
                  <a:pt x="96" y="32"/>
                </a:lnTo>
                <a:lnTo>
                  <a:pt x="96" y="32"/>
                </a:lnTo>
                <a:lnTo>
                  <a:pt x="96" y="32"/>
                </a:lnTo>
                <a:lnTo>
                  <a:pt x="96" y="32"/>
                </a:lnTo>
                <a:lnTo>
                  <a:pt x="96" y="32"/>
                </a:lnTo>
                <a:lnTo>
                  <a:pt x="96" y="40"/>
                </a:lnTo>
                <a:lnTo>
                  <a:pt x="96" y="40"/>
                </a:lnTo>
                <a:lnTo>
                  <a:pt x="96" y="40"/>
                </a:lnTo>
                <a:lnTo>
                  <a:pt x="96" y="40"/>
                </a:lnTo>
                <a:lnTo>
                  <a:pt x="104" y="32"/>
                </a:lnTo>
                <a:lnTo>
                  <a:pt x="104" y="32"/>
                </a:lnTo>
                <a:lnTo>
                  <a:pt x="104" y="32"/>
                </a:lnTo>
                <a:lnTo>
                  <a:pt x="104" y="24"/>
                </a:lnTo>
                <a:lnTo>
                  <a:pt x="112" y="16"/>
                </a:lnTo>
                <a:lnTo>
                  <a:pt x="120" y="8"/>
                </a:lnTo>
                <a:lnTo>
                  <a:pt x="128" y="8"/>
                </a:lnTo>
                <a:lnTo>
                  <a:pt x="128" y="8"/>
                </a:lnTo>
                <a:lnTo>
                  <a:pt x="128" y="8"/>
                </a:lnTo>
                <a:lnTo>
                  <a:pt x="136" y="8"/>
                </a:lnTo>
                <a:lnTo>
                  <a:pt x="136" y="0"/>
                </a:lnTo>
                <a:lnTo>
                  <a:pt x="144" y="0"/>
                </a:lnTo>
                <a:lnTo>
                  <a:pt x="144" y="0"/>
                </a:lnTo>
                <a:lnTo>
                  <a:pt x="144" y="0"/>
                </a:lnTo>
                <a:lnTo>
                  <a:pt x="144" y="8"/>
                </a:lnTo>
                <a:lnTo>
                  <a:pt x="128" y="16"/>
                </a:lnTo>
                <a:lnTo>
                  <a:pt x="96" y="48"/>
                </a:lnTo>
                <a:lnTo>
                  <a:pt x="80" y="56"/>
                </a:lnTo>
                <a:lnTo>
                  <a:pt x="72" y="64"/>
                </a:lnTo>
                <a:lnTo>
                  <a:pt x="72" y="64"/>
                </a:lnTo>
                <a:lnTo>
                  <a:pt x="72" y="64"/>
                </a:lnTo>
                <a:lnTo>
                  <a:pt x="80" y="56"/>
                </a:lnTo>
                <a:lnTo>
                  <a:pt x="80" y="48"/>
                </a:lnTo>
                <a:lnTo>
                  <a:pt x="80" y="48"/>
                </a:lnTo>
                <a:lnTo>
                  <a:pt x="80" y="48"/>
                </a:lnTo>
                <a:lnTo>
                  <a:pt x="64" y="56"/>
                </a:lnTo>
                <a:lnTo>
                  <a:pt x="56" y="56"/>
                </a:lnTo>
                <a:lnTo>
                  <a:pt x="48" y="64"/>
                </a:lnTo>
                <a:lnTo>
                  <a:pt x="32" y="72"/>
                </a:lnTo>
                <a:lnTo>
                  <a:pt x="16" y="88"/>
                </a:lnTo>
                <a:lnTo>
                  <a:pt x="8" y="88"/>
                </a:lnTo>
                <a:lnTo>
                  <a:pt x="8" y="88"/>
                </a:lnTo>
                <a:lnTo>
                  <a:pt x="16" y="88"/>
                </a:lnTo>
                <a:lnTo>
                  <a:pt x="16" y="80"/>
                </a:lnTo>
                <a:lnTo>
                  <a:pt x="16" y="80"/>
                </a:lnTo>
                <a:lnTo>
                  <a:pt x="8" y="80"/>
                </a:lnTo>
                <a:lnTo>
                  <a:pt x="0" y="88"/>
                </a:lnTo>
                <a:close/>
              </a:path>
            </a:pathLst>
          </a:custGeom>
          <a:noFill/>
          <a:ln w="6350" cmpd="sng">
            <a:solidFill>
              <a:srgbClr val="000000"/>
            </a:solidFill>
            <a:round/>
            <a:headEnd/>
            <a:tailEnd/>
          </a:ln>
        </p:spPr>
        <p:txBody>
          <a:bodyPr/>
          <a:lstStyle/>
          <a:p>
            <a:endParaRPr lang="en-US"/>
          </a:p>
        </p:txBody>
      </p:sp>
      <p:sp>
        <p:nvSpPr>
          <p:cNvPr id="7253" name="Text Box 85"/>
          <p:cNvSpPr txBox="1">
            <a:spLocks noChangeArrowheads="1"/>
          </p:cNvSpPr>
          <p:nvPr/>
        </p:nvSpPr>
        <p:spPr bwMode="auto">
          <a:xfrm>
            <a:off x="5019675" y="5800725"/>
            <a:ext cx="4124325"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7254" name="Text Box 86"/>
          <p:cNvSpPr txBox="1">
            <a:spLocks noChangeArrowheads="1"/>
          </p:cNvSpPr>
          <p:nvPr/>
        </p:nvSpPr>
        <p:spPr bwMode="auto">
          <a:xfrm>
            <a:off x="4562475" y="5857875"/>
            <a:ext cx="4371975" cy="274638"/>
          </a:xfrm>
          <a:prstGeom prst="rect">
            <a:avLst/>
          </a:prstGeom>
          <a:noFill/>
          <a:ln w="9525">
            <a:noFill/>
            <a:miter lim="800000"/>
            <a:headEnd/>
            <a:tailEnd/>
          </a:ln>
          <a:effectLst/>
        </p:spPr>
        <p:txBody>
          <a:bodyPr>
            <a:spAutoFit/>
          </a:bodyPr>
          <a:lstStyle/>
          <a:p>
            <a:pPr>
              <a:spcBef>
                <a:spcPct val="50000"/>
              </a:spcBef>
            </a:pPr>
            <a:r>
              <a:rPr lang="en-US" sz="1200"/>
              <a:t>1-10 	11-20	21-30	31-40	41+</a:t>
            </a:r>
          </a:p>
        </p:txBody>
      </p:sp>
      <p:sp>
        <p:nvSpPr>
          <p:cNvPr id="7255" name="Rectangle 87"/>
          <p:cNvSpPr>
            <a:spLocks noChangeArrowheads="1"/>
          </p:cNvSpPr>
          <p:nvPr/>
        </p:nvSpPr>
        <p:spPr bwMode="auto">
          <a:xfrm flipV="1">
            <a:off x="5067300" y="5915025"/>
            <a:ext cx="342900" cy="214313"/>
          </a:xfrm>
          <a:prstGeom prst="rect">
            <a:avLst/>
          </a:prstGeom>
          <a:solidFill>
            <a:srgbClr val="CCECFF"/>
          </a:solidFill>
          <a:ln w="9525">
            <a:solidFill>
              <a:schemeClr val="tx1"/>
            </a:solidFill>
            <a:miter lim="800000"/>
            <a:headEnd/>
            <a:tailEnd/>
          </a:ln>
          <a:effectLst/>
        </p:spPr>
        <p:txBody>
          <a:bodyPr wrap="none" anchor="ctr"/>
          <a:lstStyle/>
          <a:p>
            <a:endParaRPr lang="en-US"/>
          </a:p>
        </p:txBody>
      </p:sp>
      <p:sp>
        <p:nvSpPr>
          <p:cNvPr id="7256" name="Rectangle 88"/>
          <p:cNvSpPr>
            <a:spLocks noChangeArrowheads="1"/>
          </p:cNvSpPr>
          <p:nvPr/>
        </p:nvSpPr>
        <p:spPr bwMode="auto">
          <a:xfrm flipV="1">
            <a:off x="6000750" y="5924550"/>
            <a:ext cx="342900" cy="214313"/>
          </a:xfrm>
          <a:prstGeom prst="rect">
            <a:avLst/>
          </a:prstGeom>
          <a:solidFill>
            <a:schemeClr val="accent1">
              <a:lumMod val="75000"/>
            </a:schemeClr>
          </a:solidFill>
          <a:ln w="9525">
            <a:solidFill>
              <a:schemeClr val="tx1"/>
            </a:solidFill>
            <a:miter lim="800000"/>
            <a:headEnd/>
            <a:tailEnd/>
          </a:ln>
          <a:effectLst/>
        </p:spPr>
        <p:txBody>
          <a:bodyPr wrap="none" anchor="ctr"/>
          <a:lstStyle/>
          <a:p>
            <a:endParaRPr lang="en-US"/>
          </a:p>
        </p:txBody>
      </p:sp>
      <p:sp>
        <p:nvSpPr>
          <p:cNvPr id="7257" name="Rectangle 89"/>
          <p:cNvSpPr>
            <a:spLocks noChangeArrowheads="1"/>
          </p:cNvSpPr>
          <p:nvPr/>
        </p:nvSpPr>
        <p:spPr bwMode="auto">
          <a:xfrm flipV="1">
            <a:off x="6905625" y="5915025"/>
            <a:ext cx="342900" cy="214313"/>
          </a:xfrm>
          <a:prstGeom prst="rect">
            <a:avLst/>
          </a:prstGeom>
          <a:solidFill>
            <a:srgbClr val="00B0F0"/>
          </a:solidFill>
          <a:ln w="9525">
            <a:solidFill>
              <a:schemeClr val="tx1"/>
            </a:solidFill>
            <a:miter lim="800000"/>
            <a:headEnd/>
            <a:tailEnd/>
          </a:ln>
          <a:effectLst/>
        </p:spPr>
        <p:txBody>
          <a:bodyPr wrap="none" anchor="ctr"/>
          <a:lstStyle/>
          <a:p>
            <a:endParaRPr lang="en-US"/>
          </a:p>
        </p:txBody>
      </p:sp>
      <p:sp>
        <p:nvSpPr>
          <p:cNvPr id="7258" name="Rectangle 90"/>
          <p:cNvSpPr>
            <a:spLocks noChangeArrowheads="1"/>
          </p:cNvSpPr>
          <p:nvPr/>
        </p:nvSpPr>
        <p:spPr bwMode="auto">
          <a:xfrm flipV="1">
            <a:off x="7820025" y="5915025"/>
            <a:ext cx="342900" cy="214313"/>
          </a:xfrm>
          <a:prstGeom prst="rect">
            <a:avLst/>
          </a:prstGeom>
          <a:solidFill>
            <a:srgbClr val="000099"/>
          </a:solidFill>
          <a:ln w="6350" cmpd="sng">
            <a:solidFill>
              <a:srgbClr val="000000"/>
            </a:solidFill>
            <a:round/>
            <a:headEnd/>
            <a:tailEnd/>
          </a:ln>
        </p:spPr>
        <p:txBody>
          <a:bodyPr/>
          <a:lstStyle/>
          <a:p>
            <a:endParaRPr lang="en-US"/>
          </a:p>
        </p:txBody>
      </p:sp>
      <p:sp>
        <p:nvSpPr>
          <p:cNvPr id="7259" name="Rectangle 91"/>
          <p:cNvSpPr>
            <a:spLocks noChangeArrowheads="1"/>
          </p:cNvSpPr>
          <p:nvPr/>
        </p:nvSpPr>
        <p:spPr bwMode="auto">
          <a:xfrm flipV="1">
            <a:off x="8648700" y="5915025"/>
            <a:ext cx="342900" cy="214313"/>
          </a:xfrm>
          <a:prstGeom prst="rect">
            <a:avLst/>
          </a:prstGeom>
          <a:solidFill>
            <a:srgbClr val="002060"/>
          </a:solidFill>
          <a:ln w="9525">
            <a:solidFill>
              <a:schemeClr val="tx1"/>
            </a:solidFill>
            <a:miter lim="800000"/>
            <a:headEnd/>
            <a:tailEnd/>
          </a:ln>
          <a:effectLst/>
        </p:spPr>
        <p:txBody>
          <a:bodyPr wrap="none" anchor="ctr"/>
          <a:lstStyle/>
          <a:p>
            <a:endParaRPr lang="en-US"/>
          </a:p>
        </p:txBody>
      </p:sp>
      <p:sp>
        <p:nvSpPr>
          <p:cNvPr id="94" name="Title 93"/>
          <p:cNvSpPr>
            <a:spLocks noGrp="1"/>
          </p:cNvSpPr>
          <p:nvPr>
            <p:ph type="title"/>
          </p:nvPr>
        </p:nvSpPr>
        <p:spPr>
          <a:xfrm>
            <a:off x="3200400" y="152400"/>
            <a:ext cx="5943600" cy="609600"/>
          </a:xfrm>
        </p:spPr>
        <p:txBody>
          <a:bodyPr>
            <a:normAutofit/>
          </a:bodyPr>
          <a:lstStyle/>
          <a:p>
            <a:r>
              <a:rPr lang="en-US" sz="3600" dirty="0" smtClean="0"/>
              <a:t>States included in AMP Study</a:t>
            </a:r>
            <a:endParaRPr lang="en-US" sz="3600" dirty="0"/>
          </a:p>
        </p:txBody>
      </p:sp>
      <p:sp>
        <p:nvSpPr>
          <p:cNvPr id="93" name="Title 93"/>
          <p:cNvSpPr txBox="1">
            <a:spLocks/>
          </p:cNvSpPr>
          <p:nvPr/>
        </p:nvSpPr>
        <p:spPr>
          <a:xfrm>
            <a:off x="4572000" y="5334000"/>
            <a:ext cx="42672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Number of Plans Identified: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Leading Research Questions</a:t>
            </a:r>
            <a:endParaRPr lang="en-US" dirty="0"/>
          </a:p>
        </p:txBody>
      </p:sp>
      <p:sp>
        <p:nvSpPr>
          <p:cNvPr id="3" name="Content Placeholder 2"/>
          <p:cNvSpPr>
            <a:spLocks noGrp="1"/>
          </p:cNvSpPr>
          <p:nvPr>
            <p:ph idx="1"/>
          </p:nvPr>
        </p:nvSpPr>
        <p:spPr>
          <a:xfrm>
            <a:off x="612648" y="1600200"/>
            <a:ext cx="8153400" cy="4876800"/>
          </a:xfrm>
        </p:spPr>
        <p:txBody>
          <a:bodyPr>
            <a:normAutofit fontScale="92500" lnSpcReduction="10000"/>
          </a:bodyPr>
          <a:lstStyle/>
          <a:p>
            <a:r>
              <a:rPr lang="en-US" dirty="0" smtClean="0">
                <a:solidFill>
                  <a:schemeClr val="accent3"/>
                </a:solidFill>
              </a:rPr>
              <a:t>What set of policy tools are found in p/b master plans?</a:t>
            </a:r>
          </a:p>
          <a:p>
            <a:r>
              <a:rPr lang="en-US" dirty="0" smtClean="0"/>
              <a:t>How do local plans depend upon or conflict with state policy?  Do these policies differ by jurisdiction?</a:t>
            </a:r>
          </a:p>
          <a:p>
            <a:r>
              <a:rPr lang="en-US" dirty="0" smtClean="0"/>
              <a:t>Do communities with more PA policy supports have more favorable active living environments?</a:t>
            </a:r>
          </a:p>
          <a:p>
            <a:r>
              <a:rPr lang="en-US" dirty="0" smtClean="0"/>
              <a:t>What are the attributes of a good p/b plan?</a:t>
            </a:r>
          </a:p>
          <a:p>
            <a:r>
              <a:rPr lang="en-US" dirty="0" smtClean="0"/>
              <a:t>What strategies are pursued to minimize barriers to plan implementation?</a:t>
            </a:r>
          </a:p>
          <a:p>
            <a:r>
              <a:rPr lang="en-US" dirty="0" smtClean="0"/>
              <a:t>How does success correlate with degree of plan integration with other modal planning?</a:t>
            </a:r>
          </a:p>
          <a:p>
            <a:r>
              <a:rPr lang="en-US" dirty="0" smtClean="0"/>
              <a:t>How does including non-transportation partners affect the policy content of plans?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Policies within B/P plans</a:t>
            </a:r>
            <a:endParaRPr lang="en-US" dirty="0"/>
          </a:p>
        </p:txBody>
      </p:sp>
      <p:sp>
        <p:nvSpPr>
          <p:cNvPr id="6" name="Content Placeholder 5"/>
          <p:cNvSpPr>
            <a:spLocks noGrp="1"/>
          </p:cNvSpPr>
          <p:nvPr>
            <p:ph idx="1"/>
          </p:nvPr>
        </p:nvSpPr>
        <p:spPr/>
        <p:txBody>
          <a:bodyPr/>
          <a:lstStyle/>
          <a:p>
            <a:r>
              <a:rPr lang="en-US" b="1" dirty="0" smtClean="0"/>
              <a:t>Funding policies </a:t>
            </a:r>
            <a:r>
              <a:rPr lang="en-US" dirty="0" smtClean="0"/>
              <a:t>(</a:t>
            </a:r>
            <a:r>
              <a:rPr lang="en-US" i="1" dirty="0" smtClean="0"/>
              <a:t>supporting contributions to federal or state programs, tax incentives</a:t>
            </a:r>
            <a:r>
              <a:rPr lang="en-US" dirty="0" smtClean="0"/>
              <a:t>)</a:t>
            </a:r>
            <a:r>
              <a:rPr lang="en-US" b="1" dirty="0" smtClean="0"/>
              <a:t> </a:t>
            </a:r>
          </a:p>
          <a:p>
            <a:pPr>
              <a:buNone/>
            </a:pPr>
            <a:endParaRPr lang="en-US" b="1" dirty="0" smtClean="0"/>
          </a:p>
          <a:p>
            <a:r>
              <a:rPr lang="en-US" b="1" dirty="0" smtClean="0"/>
              <a:t>Restrictions or burdens on </a:t>
            </a:r>
            <a:r>
              <a:rPr lang="en-US" b="1" dirty="0" err="1" smtClean="0"/>
              <a:t>Ped</a:t>
            </a:r>
            <a:r>
              <a:rPr lang="en-US" b="1" dirty="0" smtClean="0"/>
              <a:t>/Bicycle mobility </a:t>
            </a:r>
            <a:r>
              <a:rPr lang="en-US" i="1" dirty="0" smtClean="0"/>
              <a:t>(e.g., walking or bicycling to school not permitted, restricting </a:t>
            </a:r>
            <a:r>
              <a:rPr lang="en-US" i="1" dirty="0" err="1" smtClean="0"/>
              <a:t>ped</a:t>
            </a:r>
            <a:r>
              <a:rPr lang="en-US" i="1" dirty="0" smtClean="0"/>
              <a:t> crossings across thoroughfares, etc.)</a:t>
            </a:r>
          </a:p>
          <a:p>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Policies, continued</a:t>
            </a:r>
            <a:endParaRPr lang="en-US" dirty="0"/>
          </a:p>
        </p:txBody>
      </p:sp>
      <p:sp>
        <p:nvSpPr>
          <p:cNvPr id="3" name="Content Placeholder 2"/>
          <p:cNvSpPr>
            <a:spLocks noGrp="1"/>
          </p:cNvSpPr>
          <p:nvPr>
            <p:ph idx="1"/>
          </p:nvPr>
        </p:nvSpPr>
        <p:spPr/>
        <p:txBody>
          <a:bodyPr>
            <a:normAutofit/>
          </a:bodyPr>
          <a:lstStyle/>
          <a:p>
            <a:r>
              <a:rPr lang="en-US" b="1" dirty="0" smtClean="0"/>
              <a:t>Traffic-calming</a:t>
            </a:r>
            <a:r>
              <a:rPr lang="en-US" dirty="0" smtClean="0"/>
              <a:t> initiatives </a:t>
            </a:r>
            <a:r>
              <a:rPr lang="en-US" i="1" dirty="0" smtClean="0"/>
              <a:t>(including speed humps, curb extensions, chicanes, "road diets", etc.)</a:t>
            </a:r>
          </a:p>
          <a:p>
            <a:r>
              <a:rPr lang="en-US" b="1" dirty="0" smtClean="0"/>
              <a:t>Transit interface enhancements</a:t>
            </a:r>
            <a:r>
              <a:rPr lang="en-US" dirty="0" smtClean="0"/>
              <a:t> </a:t>
            </a:r>
            <a:r>
              <a:rPr lang="en-US" i="1" dirty="0" smtClean="0"/>
              <a:t>(e.g., shelters, marked stops, kiosks, landscaping)</a:t>
            </a:r>
          </a:p>
          <a:p>
            <a:r>
              <a:rPr lang="en-US" b="1" dirty="0" smtClean="0"/>
              <a:t>Maintenance of pedestrian or bicycle facilities</a:t>
            </a:r>
            <a:r>
              <a:rPr lang="en-US" dirty="0" smtClean="0"/>
              <a:t> </a:t>
            </a:r>
            <a:r>
              <a:rPr lang="en-US" i="1" dirty="0" smtClean="0"/>
              <a:t>(e.g., policies pertaining to the maintenance of sidewalks, trails, footpaths, crosswalks) </a:t>
            </a:r>
          </a:p>
          <a:p>
            <a:r>
              <a:rPr lang="en-US" dirty="0" smtClean="0"/>
              <a:t>Policies or projects that specifically address </a:t>
            </a:r>
            <a:r>
              <a:rPr lang="en-US" b="1" dirty="0" smtClean="0"/>
              <a:t>equity/social justice</a:t>
            </a:r>
            <a:r>
              <a:rPr lang="en-US" dirty="0" smtClean="0"/>
              <a:t> </a:t>
            </a:r>
            <a:r>
              <a:rPr lang="en-US" i="1" dirty="0" smtClean="0"/>
              <a:t>(e.g., improving access to </a:t>
            </a:r>
            <a:r>
              <a:rPr lang="en-US" i="1" dirty="0" err="1" smtClean="0"/>
              <a:t>ped</a:t>
            </a:r>
            <a:r>
              <a:rPr lang="en-US" i="1" dirty="0" smtClean="0"/>
              <a:t>/bike facilities in lower-income neighborhoods)</a:t>
            </a:r>
            <a:r>
              <a:rPr lang="en-US" dirty="0"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continued</a:t>
            </a:r>
            <a:endParaRPr lang="en-US" dirty="0"/>
          </a:p>
        </p:txBody>
      </p:sp>
      <p:sp>
        <p:nvSpPr>
          <p:cNvPr id="3" name="Content Placeholder 2"/>
          <p:cNvSpPr>
            <a:spLocks noGrp="1"/>
          </p:cNvSpPr>
          <p:nvPr>
            <p:ph idx="1"/>
          </p:nvPr>
        </p:nvSpPr>
        <p:spPr/>
        <p:txBody>
          <a:bodyPr/>
          <a:lstStyle/>
          <a:p>
            <a:r>
              <a:rPr lang="en-US" dirty="0" smtClean="0"/>
              <a:t>Visual disability policies or projects with</a:t>
            </a:r>
            <a:r>
              <a:rPr lang="en-US" b="1" dirty="0" smtClean="0"/>
              <a:t> mobility enhancements for vision-impaired people </a:t>
            </a:r>
            <a:r>
              <a:rPr lang="en-US" i="1" dirty="0" smtClean="0"/>
              <a:t>(blind, low-vision)</a:t>
            </a:r>
          </a:p>
          <a:p>
            <a:r>
              <a:rPr lang="en-US" dirty="0" smtClean="0"/>
              <a:t>Physical disability policies or projects with </a:t>
            </a:r>
            <a:r>
              <a:rPr lang="en-US" b="1" dirty="0" smtClean="0"/>
              <a:t>mobility enhancements for mobility-impaired people</a:t>
            </a:r>
            <a:r>
              <a:rPr lang="en-US" dirty="0" smtClean="0"/>
              <a:t> </a:t>
            </a:r>
            <a:r>
              <a:rPr lang="en-US" i="1" dirty="0" smtClean="0"/>
              <a:t>(wheelchair users, people with walkers, etc.)</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buNone/>
            </a:pPr>
            <a:r>
              <a:rPr lang="en-US" dirty="0" smtClean="0"/>
              <a:t>	To discuss Analysis of Master Plan (AMP study) </a:t>
            </a:r>
          </a:p>
          <a:p>
            <a:pPr>
              <a:buNone/>
            </a:pPr>
            <a:endParaRPr lang="en-US" dirty="0" smtClean="0"/>
          </a:p>
          <a:p>
            <a:pPr>
              <a:buNone/>
            </a:pPr>
            <a:r>
              <a:rPr lang="en-US" dirty="0" smtClean="0"/>
              <a:t>	To discuss policies associated within these plans</a:t>
            </a:r>
          </a:p>
          <a:p>
            <a:pPr>
              <a:buNone/>
            </a:pPr>
            <a:endParaRPr lang="en-US" dirty="0" smtClean="0"/>
          </a:p>
          <a:p>
            <a:pPr>
              <a:buNone/>
            </a:pPr>
            <a:r>
              <a:rPr lang="en-US" dirty="0" smtClean="0"/>
              <a:t>	To discuss ways to collaborate and be involved in transportation and land use decisions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Zoning Ordinances</a:t>
            </a:r>
            <a:r>
              <a:rPr lang="en-US" dirty="0" smtClean="0"/>
              <a:t> such as subdivision ordinances, and "concurrency" requirements </a:t>
            </a:r>
            <a:r>
              <a:rPr lang="en-US" i="1" dirty="0" smtClean="0"/>
              <a:t>(items governing development and supporting infrastructure)</a:t>
            </a:r>
          </a:p>
          <a:p>
            <a:r>
              <a:rPr lang="en-US" b="1" dirty="0" smtClean="0"/>
              <a:t>Transit policies </a:t>
            </a:r>
            <a:r>
              <a:rPr lang="en-US" i="1" dirty="0" smtClean="0"/>
              <a:t>(bike racks, bike on transit</a:t>
            </a:r>
            <a:r>
              <a:rPr lang="en-US" b="1" dirty="0" smtClean="0"/>
              <a:t>)</a:t>
            </a:r>
          </a:p>
          <a:p>
            <a:r>
              <a:rPr lang="en-US" b="1" dirty="0" smtClean="0"/>
              <a:t>State requirements/guidelines</a:t>
            </a:r>
            <a:r>
              <a:rPr lang="en-US" dirty="0" smtClean="0"/>
              <a:t> regarding the presence of facilities </a:t>
            </a:r>
            <a:r>
              <a:rPr lang="en-US" i="1" dirty="0" smtClean="0"/>
              <a:t>(for example State Department of Transportation adopted guidelines or warrants for pedestrian crossings, or policies for sidewalks on bridges or along roads, or bicycle access to limited access freeways)</a:t>
            </a:r>
          </a:p>
          <a:p>
            <a:r>
              <a:rPr lang="en-US" b="1" dirty="0" smtClean="0"/>
              <a:t>Federal requirements and guidelines</a:t>
            </a:r>
            <a:r>
              <a:rPr lang="en-US" dirty="0" smtClean="0"/>
              <a:t> </a:t>
            </a:r>
            <a:r>
              <a:rPr lang="en-US" i="1" dirty="0" smtClean="0"/>
              <a:t>(such as the Americans with Disabilities Act/ADA)</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continued</a:t>
            </a:r>
            <a:endParaRPr lang="en-US" dirty="0"/>
          </a:p>
        </p:txBody>
      </p:sp>
      <p:sp>
        <p:nvSpPr>
          <p:cNvPr id="3" name="Content Placeholder 2"/>
          <p:cNvSpPr>
            <a:spLocks noGrp="1"/>
          </p:cNvSpPr>
          <p:nvPr>
            <p:ph idx="1"/>
          </p:nvPr>
        </p:nvSpPr>
        <p:spPr/>
        <p:txBody>
          <a:bodyPr/>
          <a:lstStyle/>
          <a:p>
            <a:r>
              <a:rPr lang="en-US" b="1" dirty="0" smtClean="0"/>
              <a:t>School </a:t>
            </a:r>
            <a:r>
              <a:rPr lang="en-US" b="1" dirty="0" err="1" smtClean="0"/>
              <a:t>siting</a:t>
            </a:r>
            <a:r>
              <a:rPr lang="en-US" b="1" dirty="0" smtClean="0"/>
              <a:t> guidelines</a:t>
            </a:r>
          </a:p>
          <a:p>
            <a:r>
              <a:rPr lang="en-US" b="1" dirty="0" smtClean="0"/>
              <a:t>School policies</a:t>
            </a:r>
            <a:r>
              <a:rPr lang="en-US" dirty="0" smtClean="0"/>
              <a:t> facilitating walking/bicycling to local school</a:t>
            </a:r>
          </a:p>
          <a:p>
            <a:r>
              <a:rPr lang="en-US" b="1" dirty="0" smtClean="0"/>
              <a:t>Bicycle helmet law</a:t>
            </a:r>
            <a:r>
              <a:rPr lang="en-US" dirty="0" smtClean="0"/>
              <a:t> </a:t>
            </a:r>
            <a:r>
              <a:rPr lang="en-US" i="1" dirty="0" smtClean="0"/>
              <a:t>(for adults and/or children under at certain age) existing or proposed</a:t>
            </a:r>
            <a:r>
              <a:rPr lang="en-US" dirty="0" smtClean="0"/>
              <a:t/>
            </a:r>
            <a:br>
              <a:rPr lang="en-US" dirty="0" smtClean="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normAutofit/>
          </a:bodyPr>
          <a:lstStyle/>
          <a:p>
            <a:r>
              <a:rPr lang="en-US" dirty="0" smtClean="0"/>
              <a:t>B/P plans, when implemented, may increase physical activity of residents</a:t>
            </a:r>
          </a:p>
          <a:p>
            <a:r>
              <a:rPr lang="en-US" dirty="0" smtClean="0"/>
              <a:t>Many policies are included in B/P master plans.</a:t>
            </a:r>
          </a:p>
          <a:p>
            <a:r>
              <a:rPr lang="en-US" i="1" dirty="0" smtClean="0"/>
              <a:t>Process</a:t>
            </a:r>
            <a:r>
              <a:rPr lang="en-US" dirty="0" smtClean="0"/>
              <a:t> in policy change needs to be addressed. (e.g. What is involved with changing policy?)</a:t>
            </a:r>
          </a:p>
          <a:p>
            <a:r>
              <a:rPr lang="en-US" dirty="0" smtClean="0"/>
              <a:t>Plans with many stakeholders seem to get broader support. </a:t>
            </a:r>
          </a:p>
          <a:p>
            <a:r>
              <a:rPr lang="en-US" dirty="0" smtClean="0"/>
              <a:t>Public health should be represented in the </a:t>
            </a:r>
            <a:r>
              <a:rPr lang="en-US" dirty="0" err="1" smtClean="0"/>
              <a:t>transdisciplinary</a:t>
            </a:r>
            <a:r>
              <a:rPr lang="en-US" dirty="0" smtClean="0"/>
              <a:t> planning team.</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Contact your State Transportation Coordinator</a:t>
            </a:r>
          </a:p>
          <a:p>
            <a:pPr marL="274320" lvl="1" indent="-274320">
              <a:buClr>
                <a:schemeClr val="accent3"/>
              </a:buClr>
              <a:buSzPct val="95000"/>
            </a:pPr>
            <a:r>
              <a:rPr lang="en-US" dirty="0" smtClean="0"/>
              <a:t>Work with regional advocacy agencies </a:t>
            </a:r>
          </a:p>
          <a:p>
            <a:pPr marL="274320" lvl="1" indent="-274320">
              <a:buClr>
                <a:schemeClr val="accent3"/>
              </a:buClr>
              <a:buSzPct val="95000"/>
            </a:pPr>
            <a:r>
              <a:rPr lang="en-US" dirty="0" smtClean="0"/>
              <a:t>Work with planning agencies</a:t>
            </a:r>
          </a:p>
          <a:p>
            <a:pPr marL="274320" lvl="1" indent="-274320">
              <a:buClr>
                <a:schemeClr val="accent3"/>
              </a:buClr>
              <a:buSzPct val="95000"/>
            </a:pPr>
            <a:r>
              <a:rPr lang="en-US" dirty="0" smtClean="0"/>
              <a:t>Learn the “lingo”</a:t>
            </a:r>
          </a:p>
          <a:p>
            <a:pPr marL="274320" lvl="1" indent="-274320">
              <a:buClr>
                <a:schemeClr val="accent3"/>
              </a:buClr>
              <a:buSzPct val="95000"/>
            </a:pPr>
            <a:r>
              <a:rPr lang="en-US" dirty="0" smtClean="0"/>
              <a:t>Get to know stakeholders</a:t>
            </a:r>
          </a:p>
          <a:p>
            <a:pPr marL="274320" lvl="1" indent="-274320">
              <a:buClr>
                <a:schemeClr val="accent3"/>
              </a:buClr>
              <a:buSzPct val="95000"/>
            </a:pPr>
            <a:r>
              <a:rPr lang="en-US" dirty="0" smtClean="0"/>
              <a:t>Remember that </a:t>
            </a:r>
            <a:r>
              <a:rPr lang="en-US" dirty="0" smtClean="0">
                <a:solidFill>
                  <a:schemeClr val="tx2">
                    <a:lumMod val="60000"/>
                    <a:lumOff val="40000"/>
                  </a:schemeClr>
                </a:solidFill>
              </a:rPr>
              <a:t>change takes time</a:t>
            </a:r>
            <a:endParaRPr lang="en-US" dirty="0" smtClean="0"/>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t>Physical Activity Policy Research Network (PAPRN)</a:t>
            </a:r>
            <a:endParaRPr lang="en-US" dirty="0"/>
          </a:p>
        </p:txBody>
      </p:sp>
      <p:pic>
        <p:nvPicPr>
          <p:cNvPr id="4" name="Content Placeholder 3" descr="PhysAc_logo.jpg"/>
          <p:cNvPicPr>
            <a:picLocks noGrp="1" noChangeAspect="1"/>
          </p:cNvPicPr>
          <p:nvPr>
            <p:ph idx="1"/>
          </p:nvPr>
        </p:nvPicPr>
        <p:blipFill>
          <a:blip r:embed="rId2" cstate="print"/>
          <a:stretch>
            <a:fillRect/>
          </a:stretch>
        </p:blipFill>
        <p:spPr>
          <a:xfrm>
            <a:off x="2971800" y="3200400"/>
            <a:ext cx="3401568" cy="285292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PAPRN</a:t>
            </a:r>
            <a:endParaRPr lang="en-US" dirty="0"/>
          </a:p>
        </p:txBody>
      </p:sp>
      <p:sp>
        <p:nvSpPr>
          <p:cNvPr id="3" name="Content Placeholder 2"/>
          <p:cNvSpPr>
            <a:spLocks noGrp="1"/>
          </p:cNvSpPr>
          <p:nvPr>
            <p:ph idx="1"/>
          </p:nvPr>
        </p:nvSpPr>
        <p:spPr/>
        <p:txBody>
          <a:bodyPr/>
          <a:lstStyle/>
          <a:p>
            <a:pPr>
              <a:lnSpc>
                <a:spcPct val="90000"/>
              </a:lnSpc>
            </a:pPr>
            <a:r>
              <a:rPr lang="en-US" dirty="0" smtClean="0"/>
              <a:t>The mission is to conduct </a:t>
            </a:r>
            <a:r>
              <a:rPr lang="en-US" dirty="0" err="1" smtClean="0"/>
              <a:t>transdisciplinary</a:t>
            </a:r>
            <a:r>
              <a:rPr lang="en-US" dirty="0" smtClean="0"/>
              <a:t> policy research by: </a:t>
            </a:r>
          </a:p>
          <a:p>
            <a:pPr lvl="1">
              <a:lnSpc>
                <a:spcPct val="90000"/>
              </a:lnSpc>
            </a:pPr>
            <a:r>
              <a:rPr lang="en-US" dirty="0" smtClean="0"/>
              <a:t>identifying physical activity policies</a:t>
            </a:r>
          </a:p>
          <a:p>
            <a:pPr lvl="1">
              <a:lnSpc>
                <a:spcPct val="90000"/>
              </a:lnSpc>
            </a:pPr>
            <a:r>
              <a:rPr lang="en-US" dirty="0" smtClean="0"/>
              <a:t>identifying the determinants of the policies</a:t>
            </a:r>
          </a:p>
          <a:p>
            <a:pPr lvl="1">
              <a:lnSpc>
                <a:spcPct val="90000"/>
              </a:lnSpc>
            </a:pPr>
            <a:r>
              <a:rPr lang="en-US" dirty="0" smtClean="0"/>
              <a:t>describing the process of implementing policies</a:t>
            </a:r>
          </a:p>
          <a:p>
            <a:pPr lvl="1">
              <a:lnSpc>
                <a:spcPct val="90000"/>
              </a:lnSpc>
            </a:pPr>
            <a:r>
              <a:rPr lang="en-US" dirty="0" smtClean="0"/>
              <a:t>determining the outcomes of physical activity policies</a:t>
            </a:r>
          </a:p>
          <a:p>
            <a:endParaRPr lang="en-US" dirty="0"/>
          </a:p>
        </p:txBody>
      </p:sp>
      <p:pic>
        <p:nvPicPr>
          <p:cNvPr id="4" name="Content Placeholder 3" descr="PhysAc_logo.jpg"/>
          <p:cNvPicPr>
            <a:picLocks noChangeAspect="1"/>
          </p:cNvPicPr>
          <p:nvPr/>
        </p:nvPicPr>
        <p:blipFill>
          <a:blip r:embed="rId2" cstate="print"/>
          <a:stretch>
            <a:fillRect/>
          </a:stretch>
        </p:blipFill>
        <p:spPr>
          <a:xfrm>
            <a:off x="6858000" y="5029200"/>
            <a:ext cx="1857053" cy="15575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366838"/>
            <a:ext cx="9144000" cy="274637"/>
          </a:xfrm>
          <a:prstGeom prst="rect">
            <a:avLst/>
          </a:prstGeom>
          <a:noFill/>
          <a:ln w="9525">
            <a:noFill/>
            <a:miter lim="800000"/>
            <a:headEnd/>
            <a:tailEnd/>
          </a:ln>
          <a:effectLst/>
        </p:spPr>
        <p:txBody>
          <a:bodyPr>
            <a:spAutoFit/>
          </a:bodyPr>
          <a:lstStyle/>
          <a:p>
            <a:pPr indent="228600"/>
            <a:r>
              <a:rPr lang="en-US" sz="1200">
                <a:latin typeface="Arial" pitchFamily="34" charset="0"/>
                <a:cs typeface="Times New Roman" pitchFamily="18" charset="0"/>
              </a:rPr>
              <a:t> </a:t>
            </a:r>
          </a:p>
        </p:txBody>
      </p:sp>
      <p:sp>
        <p:nvSpPr>
          <p:cNvPr id="9219" name="Rectangle 3"/>
          <p:cNvSpPr>
            <a:spLocks noChangeArrowheads="1"/>
          </p:cNvSpPr>
          <p:nvPr/>
        </p:nvSpPr>
        <p:spPr bwMode="auto">
          <a:xfrm>
            <a:off x="0" y="1808163"/>
            <a:ext cx="9144000" cy="639762"/>
          </a:xfrm>
          <a:prstGeom prst="rect">
            <a:avLst/>
          </a:prstGeom>
          <a:noFill/>
          <a:ln w="9525">
            <a:noFill/>
            <a:miter lim="800000"/>
            <a:headEnd/>
            <a:tailEnd/>
          </a:ln>
          <a:effectLst/>
        </p:spPr>
        <p:txBody>
          <a:bodyPr>
            <a:spAutoFit/>
          </a:bodyPr>
          <a:lstStyle/>
          <a:p>
            <a:r>
              <a:rPr lang="en-US" sz="1200">
                <a:latin typeface="Arial" pitchFamily="34" charset="0"/>
                <a:cs typeface="Times New Roman" pitchFamily="18" charset="0"/>
              </a:rPr>
              <a:t> </a:t>
            </a:r>
          </a:p>
          <a:p>
            <a:pPr eaLnBrk="0" hangingPunct="0"/>
            <a:endParaRPr lang="en-US">
              <a:latin typeface="Arial" pitchFamily="34" charset="0"/>
            </a:endParaRPr>
          </a:p>
        </p:txBody>
      </p:sp>
      <p:sp>
        <p:nvSpPr>
          <p:cNvPr id="9220" name="Rectangle 4"/>
          <p:cNvSpPr>
            <a:spLocks noChangeArrowheads="1"/>
          </p:cNvSpPr>
          <p:nvPr/>
        </p:nvSpPr>
        <p:spPr bwMode="auto">
          <a:xfrm>
            <a:off x="0" y="4029075"/>
            <a:ext cx="9144000" cy="274638"/>
          </a:xfrm>
          <a:prstGeom prst="rect">
            <a:avLst/>
          </a:prstGeom>
          <a:noFill/>
          <a:ln w="9525">
            <a:noFill/>
            <a:miter lim="800000"/>
            <a:headEnd/>
            <a:tailEnd/>
          </a:ln>
          <a:effectLst/>
        </p:spPr>
        <p:txBody>
          <a:bodyPr>
            <a:spAutoFit/>
          </a:bodyPr>
          <a:lstStyle/>
          <a:p>
            <a:r>
              <a:rPr lang="en-US" sz="1200" i="1">
                <a:latin typeface="Arial" pitchFamily="34" charset="0"/>
                <a:cs typeface="Times New Roman" pitchFamily="18" charset="0"/>
              </a:rPr>
              <a:t>		</a:t>
            </a:r>
            <a:endParaRPr lang="en-US">
              <a:latin typeface="Arial" pitchFamily="34" charset="0"/>
            </a:endParaRPr>
          </a:p>
        </p:txBody>
      </p:sp>
      <p:sp>
        <p:nvSpPr>
          <p:cNvPr id="9221" name="Line 5"/>
          <p:cNvSpPr>
            <a:spLocks noChangeShapeType="1"/>
          </p:cNvSpPr>
          <p:nvPr/>
        </p:nvSpPr>
        <p:spPr bwMode="auto">
          <a:xfrm>
            <a:off x="4648200" y="1752600"/>
            <a:ext cx="0" cy="2819400"/>
          </a:xfrm>
          <a:prstGeom prst="line">
            <a:avLst/>
          </a:prstGeom>
          <a:noFill/>
          <a:ln w="9525">
            <a:solidFill>
              <a:schemeClr val="tx1"/>
            </a:solidFill>
            <a:miter lim="800000"/>
            <a:headEnd/>
            <a:tailEnd/>
          </a:ln>
          <a:effectLst/>
        </p:spPr>
        <p:txBody>
          <a:bodyPr wrap="none"/>
          <a:lstStyle/>
          <a:p>
            <a:endParaRPr lang="en-US"/>
          </a:p>
        </p:txBody>
      </p:sp>
      <p:sp>
        <p:nvSpPr>
          <p:cNvPr id="9222" name="Line 6"/>
          <p:cNvSpPr>
            <a:spLocks noChangeShapeType="1"/>
          </p:cNvSpPr>
          <p:nvPr/>
        </p:nvSpPr>
        <p:spPr bwMode="auto">
          <a:xfrm flipH="1">
            <a:off x="1600200" y="4572000"/>
            <a:ext cx="3048000" cy="1219200"/>
          </a:xfrm>
          <a:prstGeom prst="line">
            <a:avLst/>
          </a:prstGeom>
          <a:noFill/>
          <a:ln w="9525">
            <a:solidFill>
              <a:schemeClr val="tx1"/>
            </a:solidFill>
            <a:miter lim="800000"/>
            <a:headEnd/>
            <a:tailEnd/>
          </a:ln>
          <a:effectLst/>
        </p:spPr>
        <p:txBody>
          <a:bodyPr wrap="none"/>
          <a:lstStyle/>
          <a:p>
            <a:endParaRPr lang="en-US"/>
          </a:p>
        </p:txBody>
      </p:sp>
      <p:sp>
        <p:nvSpPr>
          <p:cNvPr id="9223" name="Line 7"/>
          <p:cNvSpPr>
            <a:spLocks noChangeShapeType="1"/>
          </p:cNvSpPr>
          <p:nvPr/>
        </p:nvSpPr>
        <p:spPr bwMode="auto">
          <a:xfrm>
            <a:off x="4648200" y="4572000"/>
            <a:ext cx="3124200" cy="1295400"/>
          </a:xfrm>
          <a:prstGeom prst="line">
            <a:avLst/>
          </a:prstGeom>
          <a:noFill/>
          <a:ln w="9525">
            <a:solidFill>
              <a:schemeClr val="tx1"/>
            </a:solidFill>
            <a:miter lim="800000"/>
            <a:headEnd/>
            <a:tailEnd/>
          </a:ln>
          <a:effectLst/>
        </p:spPr>
        <p:txBody>
          <a:bodyPr wrap="none"/>
          <a:lstStyle/>
          <a:p>
            <a:endParaRPr lang="en-US"/>
          </a:p>
        </p:txBody>
      </p:sp>
      <p:sp>
        <p:nvSpPr>
          <p:cNvPr id="9224" name="Rectangle 8"/>
          <p:cNvSpPr>
            <a:spLocks noGrp="1" noChangeArrowheads="1"/>
          </p:cNvSpPr>
          <p:nvPr>
            <p:ph type="title"/>
          </p:nvPr>
        </p:nvSpPr>
        <p:spPr>
          <a:xfrm>
            <a:off x="0" y="457200"/>
            <a:ext cx="8915400" cy="1143000"/>
          </a:xfrm>
        </p:spPr>
        <p:txBody>
          <a:bodyPr/>
          <a:lstStyle/>
          <a:p>
            <a:pPr algn="ctr"/>
            <a:r>
              <a:rPr lang="en-US" sz="3600" dirty="0"/>
              <a:t>Physical Activity Policy Framework</a:t>
            </a:r>
          </a:p>
        </p:txBody>
      </p:sp>
      <p:graphicFrame>
        <p:nvGraphicFramePr>
          <p:cNvPr id="9225" name="Object 9"/>
          <p:cNvGraphicFramePr>
            <a:graphicFrameLocks noChangeAspect="1"/>
          </p:cNvGraphicFramePr>
          <p:nvPr>
            <p:ph type="chart" idx="1"/>
          </p:nvPr>
        </p:nvGraphicFramePr>
        <p:xfrm>
          <a:off x="1066800" y="1981200"/>
          <a:ext cx="8001000" cy="3733800"/>
        </p:xfrm>
        <a:graphic>
          <a:graphicData uri="http://schemas.openxmlformats.org/presentationml/2006/ole">
            <p:oleObj spid="_x0000_s2050" name="Chart" r:id="rId4" imgW="8001000" imgH="3733710" progId="MSGraph.Chart.8">
              <p:embed followColorScheme="full"/>
            </p:oleObj>
          </a:graphicData>
        </a:graphic>
      </p:graphicFrame>
      <p:sp>
        <p:nvSpPr>
          <p:cNvPr id="9226" name="Rectangle 10"/>
          <p:cNvSpPr>
            <a:spLocks noChangeArrowheads="1"/>
          </p:cNvSpPr>
          <p:nvPr/>
        </p:nvSpPr>
        <p:spPr bwMode="auto">
          <a:xfrm>
            <a:off x="0" y="2286000"/>
            <a:ext cx="9144000" cy="822325"/>
          </a:xfrm>
          <a:prstGeom prst="rect">
            <a:avLst/>
          </a:prstGeom>
          <a:noFill/>
          <a:ln w="9525">
            <a:noFill/>
            <a:miter lim="800000"/>
            <a:headEnd/>
            <a:tailEnd/>
          </a:ln>
          <a:effectLst/>
        </p:spPr>
        <p:txBody>
          <a:bodyPr>
            <a:spAutoFit/>
          </a:bodyPr>
          <a:lstStyle/>
          <a:p>
            <a:r>
              <a:rPr lang="en-US" sz="1200">
                <a:latin typeface="Arial" pitchFamily="34" charset="0"/>
                <a:cs typeface="Times New Roman" pitchFamily="18" charset="0"/>
              </a:rPr>
              <a:t>	</a:t>
            </a:r>
          </a:p>
          <a:p>
            <a:pPr eaLnBrk="0" hangingPunct="0"/>
            <a:r>
              <a:rPr lang="en-US" sz="1200">
                <a:latin typeface="Arial" pitchFamily="34" charset="0"/>
                <a:cs typeface="Times New Roman" pitchFamily="18" charset="0"/>
              </a:rPr>
              <a:t> </a:t>
            </a:r>
          </a:p>
          <a:p>
            <a:pPr eaLnBrk="0" hangingPunct="0"/>
            <a:endParaRPr lang="en-US">
              <a:latin typeface="Arial" pitchFamily="34" charset="0"/>
            </a:endParaRPr>
          </a:p>
        </p:txBody>
      </p:sp>
      <p:sp>
        <p:nvSpPr>
          <p:cNvPr id="9227" name="Line 11"/>
          <p:cNvSpPr>
            <a:spLocks noChangeShapeType="1"/>
          </p:cNvSpPr>
          <p:nvPr/>
        </p:nvSpPr>
        <p:spPr bwMode="auto">
          <a:xfrm>
            <a:off x="4648200" y="2133600"/>
            <a:ext cx="381000" cy="0"/>
          </a:xfrm>
          <a:prstGeom prst="line">
            <a:avLst/>
          </a:prstGeom>
          <a:noFill/>
          <a:ln w="9525">
            <a:solidFill>
              <a:schemeClr val="tx1"/>
            </a:solidFill>
            <a:miter lim="800000"/>
            <a:headEnd/>
            <a:tailEnd/>
          </a:ln>
          <a:effectLst/>
        </p:spPr>
        <p:txBody>
          <a:bodyPr wrap="none"/>
          <a:lstStyle/>
          <a:p>
            <a:endParaRPr lang="en-US"/>
          </a:p>
        </p:txBody>
      </p:sp>
      <p:sp>
        <p:nvSpPr>
          <p:cNvPr id="9228" name="Line 12"/>
          <p:cNvSpPr>
            <a:spLocks noChangeShapeType="1"/>
          </p:cNvSpPr>
          <p:nvPr/>
        </p:nvSpPr>
        <p:spPr bwMode="auto">
          <a:xfrm>
            <a:off x="4648200" y="2743200"/>
            <a:ext cx="381000" cy="0"/>
          </a:xfrm>
          <a:prstGeom prst="line">
            <a:avLst/>
          </a:prstGeom>
          <a:noFill/>
          <a:ln w="9525">
            <a:solidFill>
              <a:schemeClr val="tx1"/>
            </a:solidFill>
            <a:miter lim="800000"/>
            <a:headEnd/>
            <a:tailEnd/>
          </a:ln>
          <a:effectLst/>
        </p:spPr>
        <p:txBody>
          <a:bodyPr wrap="none"/>
          <a:lstStyle/>
          <a:p>
            <a:endParaRPr lang="en-US"/>
          </a:p>
        </p:txBody>
      </p:sp>
      <p:sp>
        <p:nvSpPr>
          <p:cNvPr id="9229" name="Line 13"/>
          <p:cNvSpPr>
            <a:spLocks noChangeShapeType="1"/>
          </p:cNvSpPr>
          <p:nvPr/>
        </p:nvSpPr>
        <p:spPr bwMode="auto">
          <a:xfrm>
            <a:off x="4648200" y="4038600"/>
            <a:ext cx="381000" cy="0"/>
          </a:xfrm>
          <a:prstGeom prst="line">
            <a:avLst/>
          </a:prstGeom>
          <a:noFill/>
          <a:ln w="9525">
            <a:solidFill>
              <a:schemeClr val="tx1"/>
            </a:solidFill>
            <a:miter lim="800000"/>
            <a:headEnd/>
            <a:tailEnd/>
          </a:ln>
          <a:effectLst/>
        </p:spPr>
        <p:txBody>
          <a:bodyPr wrap="none"/>
          <a:lstStyle/>
          <a:p>
            <a:endParaRPr lang="en-US"/>
          </a:p>
        </p:txBody>
      </p:sp>
      <p:sp>
        <p:nvSpPr>
          <p:cNvPr id="9230" name="Line 14"/>
          <p:cNvSpPr>
            <a:spLocks noChangeShapeType="1"/>
          </p:cNvSpPr>
          <p:nvPr/>
        </p:nvSpPr>
        <p:spPr bwMode="auto">
          <a:xfrm>
            <a:off x="4648200" y="3352800"/>
            <a:ext cx="381000" cy="0"/>
          </a:xfrm>
          <a:prstGeom prst="line">
            <a:avLst/>
          </a:prstGeom>
          <a:noFill/>
          <a:ln w="9525">
            <a:solidFill>
              <a:schemeClr val="tx1"/>
            </a:solidFill>
            <a:miter lim="800000"/>
            <a:headEnd/>
            <a:tailEnd/>
          </a:ln>
          <a:effectLst/>
        </p:spPr>
        <p:txBody>
          <a:bodyPr wrap="none"/>
          <a:lstStyle/>
          <a:p>
            <a:endParaRPr lang="en-US"/>
          </a:p>
        </p:txBody>
      </p:sp>
      <p:sp>
        <p:nvSpPr>
          <p:cNvPr id="9231" name="Text Box 15"/>
          <p:cNvSpPr txBox="1">
            <a:spLocks noChangeArrowheads="1"/>
          </p:cNvSpPr>
          <p:nvPr/>
        </p:nvSpPr>
        <p:spPr bwMode="auto">
          <a:xfrm>
            <a:off x="4953000" y="1905000"/>
            <a:ext cx="26670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Outcomes of Policy</a:t>
            </a:r>
          </a:p>
        </p:txBody>
      </p:sp>
      <p:sp>
        <p:nvSpPr>
          <p:cNvPr id="9232" name="Text Box 16"/>
          <p:cNvSpPr txBox="1">
            <a:spLocks noChangeArrowheads="1"/>
          </p:cNvSpPr>
          <p:nvPr/>
        </p:nvSpPr>
        <p:spPr bwMode="auto">
          <a:xfrm>
            <a:off x="4953000" y="2514600"/>
            <a:ext cx="41148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Develop and Implement Policy</a:t>
            </a:r>
          </a:p>
        </p:txBody>
      </p:sp>
      <p:sp>
        <p:nvSpPr>
          <p:cNvPr id="9233" name="Text Box 17"/>
          <p:cNvSpPr txBox="1">
            <a:spLocks noChangeArrowheads="1"/>
          </p:cNvSpPr>
          <p:nvPr/>
        </p:nvSpPr>
        <p:spPr bwMode="auto">
          <a:xfrm>
            <a:off x="4953000" y="3124200"/>
            <a:ext cx="32766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Determinants of Policy</a:t>
            </a:r>
          </a:p>
        </p:txBody>
      </p:sp>
      <p:sp>
        <p:nvSpPr>
          <p:cNvPr id="9234" name="Text Box 18"/>
          <p:cNvSpPr txBox="1">
            <a:spLocks noChangeArrowheads="1"/>
          </p:cNvSpPr>
          <p:nvPr/>
        </p:nvSpPr>
        <p:spPr bwMode="auto">
          <a:xfrm>
            <a:off x="4953000" y="3810000"/>
            <a:ext cx="31242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Identify Policies</a:t>
            </a:r>
          </a:p>
        </p:txBody>
      </p:sp>
      <p:sp>
        <p:nvSpPr>
          <p:cNvPr id="9235" name="Line 19"/>
          <p:cNvSpPr>
            <a:spLocks noChangeShapeType="1"/>
          </p:cNvSpPr>
          <p:nvPr/>
        </p:nvSpPr>
        <p:spPr bwMode="auto">
          <a:xfrm>
            <a:off x="1219200" y="5791200"/>
            <a:ext cx="381000" cy="0"/>
          </a:xfrm>
          <a:prstGeom prst="line">
            <a:avLst/>
          </a:prstGeom>
          <a:noFill/>
          <a:ln w="9525">
            <a:solidFill>
              <a:schemeClr val="tx1"/>
            </a:solidFill>
            <a:miter lim="800000"/>
            <a:headEnd/>
            <a:tailEnd/>
          </a:ln>
          <a:effectLst/>
        </p:spPr>
        <p:txBody>
          <a:bodyPr wrap="none"/>
          <a:lstStyle/>
          <a:p>
            <a:endParaRPr lang="en-US"/>
          </a:p>
        </p:txBody>
      </p:sp>
      <p:sp>
        <p:nvSpPr>
          <p:cNvPr id="9236" name="Line 20"/>
          <p:cNvSpPr>
            <a:spLocks noChangeShapeType="1"/>
          </p:cNvSpPr>
          <p:nvPr/>
        </p:nvSpPr>
        <p:spPr bwMode="auto">
          <a:xfrm>
            <a:off x="1905000" y="5486400"/>
            <a:ext cx="381000" cy="0"/>
          </a:xfrm>
          <a:prstGeom prst="line">
            <a:avLst/>
          </a:prstGeom>
          <a:noFill/>
          <a:ln w="9525">
            <a:solidFill>
              <a:schemeClr val="tx1"/>
            </a:solidFill>
            <a:miter lim="800000"/>
            <a:headEnd/>
            <a:tailEnd/>
          </a:ln>
          <a:effectLst/>
        </p:spPr>
        <p:txBody>
          <a:bodyPr wrap="none"/>
          <a:lstStyle/>
          <a:p>
            <a:endParaRPr lang="en-US"/>
          </a:p>
        </p:txBody>
      </p:sp>
      <p:sp>
        <p:nvSpPr>
          <p:cNvPr id="9237" name="Line 21"/>
          <p:cNvSpPr>
            <a:spLocks noChangeShapeType="1"/>
          </p:cNvSpPr>
          <p:nvPr/>
        </p:nvSpPr>
        <p:spPr bwMode="auto">
          <a:xfrm>
            <a:off x="2819400" y="5105400"/>
            <a:ext cx="381000" cy="0"/>
          </a:xfrm>
          <a:prstGeom prst="line">
            <a:avLst/>
          </a:prstGeom>
          <a:noFill/>
          <a:ln w="9525">
            <a:solidFill>
              <a:schemeClr val="tx1"/>
            </a:solidFill>
            <a:miter lim="800000"/>
            <a:headEnd/>
            <a:tailEnd/>
          </a:ln>
          <a:effectLst/>
        </p:spPr>
        <p:txBody>
          <a:bodyPr wrap="none"/>
          <a:lstStyle/>
          <a:p>
            <a:endParaRPr lang="en-US"/>
          </a:p>
        </p:txBody>
      </p:sp>
      <p:sp>
        <p:nvSpPr>
          <p:cNvPr id="9238" name="Line 22"/>
          <p:cNvSpPr>
            <a:spLocks noChangeShapeType="1"/>
          </p:cNvSpPr>
          <p:nvPr/>
        </p:nvSpPr>
        <p:spPr bwMode="auto">
          <a:xfrm>
            <a:off x="3581400" y="4800600"/>
            <a:ext cx="381000" cy="0"/>
          </a:xfrm>
          <a:prstGeom prst="line">
            <a:avLst/>
          </a:prstGeom>
          <a:noFill/>
          <a:ln w="9525">
            <a:solidFill>
              <a:schemeClr val="tx1"/>
            </a:solidFill>
            <a:miter lim="800000"/>
            <a:headEnd/>
            <a:tailEnd/>
          </a:ln>
          <a:effectLst/>
        </p:spPr>
        <p:txBody>
          <a:bodyPr wrap="none"/>
          <a:lstStyle/>
          <a:p>
            <a:endParaRPr lang="en-US"/>
          </a:p>
        </p:txBody>
      </p:sp>
      <p:sp>
        <p:nvSpPr>
          <p:cNvPr id="9239" name="Line 23"/>
          <p:cNvSpPr>
            <a:spLocks noChangeShapeType="1"/>
          </p:cNvSpPr>
          <p:nvPr/>
        </p:nvSpPr>
        <p:spPr bwMode="auto">
          <a:xfrm>
            <a:off x="5105400" y="4724400"/>
            <a:ext cx="381000" cy="0"/>
          </a:xfrm>
          <a:prstGeom prst="line">
            <a:avLst/>
          </a:prstGeom>
          <a:noFill/>
          <a:ln w="9525">
            <a:solidFill>
              <a:schemeClr val="tx1"/>
            </a:solidFill>
            <a:miter lim="800000"/>
            <a:headEnd/>
            <a:tailEnd/>
          </a:ln>
          <a:effectLst/>
        </p:spPr>
        <p:txBody>
          <a:bodyPr wrap="none"/>
          <a:lstStyle/>
          <a:p>
            <a:endParaRPr lang="en-US"/>
          </a:p>
        </p:txBody>
      </p:sp>
      <p:sp>
        <p:nvSpPr>
          <p:cNvPr id="9240" name="Line 24"/>
          <p:cNvSpPr>
            <a:spLocks noChangeShapeType="1"/>
          </p:cNvSpPr>
          <p:nvPr/>
        </p:nvSpPr>
        <p:spPr bwMode="auto">
          <a:xfrm>
            <a:off x="5791200" y="5029200"/>
            <a:ext cx="381000" cy="0"/>
          </a:xfrm>
          <a:prstGeom prst="line">
            <a:avLst/>
          </a:prstGeom>
          <a:noFill/>
          <a:ln w="9525">
            <a:solidFill>
              <a:schemeClr val="tx1"/>
            </a:solidFill>
            <a:miter lim="800000"/>
            <a:headEnd/>
            <a:tailEnd/>
          </a:ln>
          <a:effectLst/>
        </p:spPr>
        <p:txBody>
          <a:bodyPr wrap="none"/>
          <a:lstStyle/>
          <a:p>
            <a:endParaRPr lang="en-US"/>
          </a:p>
        </p:txBody>
      </p:sp>
      <p:sp>
        <p:nvSpPr>
          <p:cNvPr id="9241" name="Line 25"/>
          <p:cNvSpPr>
            <a:spLocks noChangeShapeType="1"/>
          </p:cNvSpPr>
          <p:nvPr/>
        </p:nvSpPr>
        <p:spPr bwMode="auto">
          <a:xfrm>
            <a:off x="6553200" y="5334000"/>
            <a:ext cx="381000" cy="0"/>
          </a:xfrm>
          <a:prstGeom prst="line">
            <a:avLst/>
          </a:prstGeom>
          <a:noFill/>
          <a:ln w="9525">
            <a:solidFill>
              <a:schemeClr val="tx1"/>
            </a:solidFill>
            <a:miter lim="800000"/>
            <a:headEnd/>
            <a:tailEnd/>
          </a:ln>
          <a:effectLst/>
        </p:spPr>
        <p:txBody>
          <a:bodyPr wrap="none"/>
          <a:lstStyle/>
          <a:p>
            <a:endParaRPr lang="en-US"/>
          </a:p>
        </p:txBody>
      </p:sp>
      <p:sp>
        <p:nvSpPr>
          <p:cNvPr id="9242" name="Line 26"/>
          <p:cNvSpPr>
            <a:spLocks noChangeShapeType="1"/>
          </p:cNvSpPr>
          <p:nvPr/>
        </p:nvSpPr>
        <p:spPr bwMode="auto">
          <a:xfrm>
            <a:off x="7239000" y="5638800"/>
            <a:ext cx="381000" cy="0"/>
          </a:xfrm>
          <a:prstGeom prst="line">
            <a:avLst/>
          </a:prstGeom>
          <a:noFill/>
          <a:ln w="9525">
            <a:solidFill>
              <a:schemeClr val="tx1"/>
            </a:solidFill>
            <a:miter lim="800000"/>
            <a:headEnd/>
            <a:tailEnd/>
          </a:ln>
          <a:effectLst/>
        </p:spPr>
        <p:txBody>
          <a:bodyPr wrap="none"/>
          <a:lstStyle/>
          <a:p>
            <a:endParaRPr lang="en-US"/>
          </a:p>
        </p:txBody>
      </p:sp>
      <p:sp>
        <p:nvSpPr>
          <p:cNvPr id="9243" name="Text Box 27"/>
          <p:cNvSpPr txBox="1">
            <a:spLocks noChangeArrowheads="1"/>
          </p:cNvSpPr>
          <p:nvPr/>
        </p:nvSpPr>
        <p:spPr bwMode="auto">
          <a:xfrm>
            <a:off x="5410200" y="4495800"/>
            <a:ext cx="28194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Local</a:t>
            </a:r>
          </a:p>
        </p:txBody>
      </p:sp>
      <p:sp>
        <p:nvSpPr>
          <p:cNvPr id="9244" name="Text Box 28"/>
          <p:cNvSpPr txBox="1">
            <a:spLocks noChangeArrowheads="1"/>
          </p:cNvSpPr>
          <p:nvPr/>
        </p:nvSpPr>
        <p:spPr bwMode="auto">
          <a:xfrm>
            <a:off x="6096000" y="4800600"/>
            <a:ext cx="21336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Regional</a:t>
            </a:r>
          </a:p>
        </p:txBody>
      </p:sp>
      <p:sp>
        <p:nvSpPr>
          <p:cNvPr id="9245" name="Text Box 29"/>
          <p:cNvSpPr txBox="1">
            <a:spLocks noChangeArrowheads="1"/>
          </p:cNvSpPr>
          <p:nvPr/>
        </p:nvSpPr>
        <p:spPr bwMode="auto">
          <a:xfrm>
            <a:off x="6858000" y="5105400"/>
            <a:ext cx="18288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State</a:t>
            </a:r>
          </a:p>
        </p:txBody>
      </p:sp>
      <p:sp>
        <p:nvSpPr>
          <p:cNvPr id="9246" name="Text Box 30"/>
          <p:cNvSpPr txBox="1">
            <a:spLocks noChangeArrowheads="1"/>
          </p:cNvSpPr>
          <p:nvPr/>
        </p:nvSpPr>
        <p:spPr bwMode="auto">
          <a:xfrm>
            <a:off x="7467600" y="5334000"/>
            <a:ext cx="14478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National</a:t>
            </a:r>
          </a:p>
        </p:txBody>
      </p:sp>
      <p:sp>
        <p:nvSpPr>
          <p:cNvPr id="9247" name="Text Box 31"/>
          <p:cNvSpPr txBox="1">
            <a:spLocks noChangeArrowheads="1"/>
          </p:cNvSpPr>
          <p:nvPr/>
        </p:nvSpPr>
        <p:spPr bwMode="auto">
          <a:xfrm>
            <a:off x="2743200" y="1905000"/>
            <a:ext cx="1143000" cy="457200"/>
          </a:xfrm>
          <a:prstGeom prst="rect">
            <a:avLst/>
          </a:prstGeom>
          <a:noFill/>
          <a:ln w="9525">
            <a:noFill/>
            <a:miter lim="800000"/>
            <a:headEnd/>
            <a:tailEnd/>
          </a:ln>
          <a:effectLst/>
        </p:spPr>
        <p:txBody>
          <a:bodyPr>
            <a:spAutoFit/>
          </a:bodyPr>
          <a:lstStyle/>
          <a:p>
            <a:pPr>
              <a:spcBef>
                <a:spcPct val="50000"/>
              </a:spcBef>
            </a:pPr>
            <a:r>
              <a:rPr lang="en-US" b="1" i="1">
                <a:solidFill>
                  <a:srgbClr val="003399"/>
                </a:solidFill>
              </a:rPr>
              <a:t>Policy</a:t>
            </a:r>
          </a:p>
        </p:txBody>
      </p:sp>
      <p:sp>
        <p:nvSpPr>
          <p:cNvPr id="9248" name="Text Box 32"/>
          <p:cNvSpPr txBox="1">
            <a:spLocks noChangeArrowheads="1"/>
          </p:cNvSpPr>
          <p:nvPr/>
        </p:nvSpPr>
        <p:spPr bwMode="auto">
          <a:xfrm>
            <a:off x="2971800" y="5410200"/>
            <a:ext cx="3505200" cy="457200"/>
          </a:xfrm>
          <a:prstGeom prst="rect">
            <a:avLst/>
          </a:prstGeom>
          <a:noFill/>
          <a:ln w="9525">
            <a:noFill/>
            <a:miter lim="800000"/>
            <a:headEnd/>
            <a:tailEnd/>
          </a:ln>
          <a:effectLst/>
        </p:spPr>
        <p:txBody>
          <a:bodyPr>
            <a:spAutoFit/>
          </a:bodyPr>
          <a:lstStyle/>
          <a:p>
            <a:pPr>
              <a:spcBef>
                <a:spcPct val="50000"/>
              </a:spcBef>
            </a:pPr>
            <a:r>
              <a:rPr lang="en-US" b="1" i="1">
                <a:solidFill>
                  <a:srgbClr val="003399"/>
                </a:solidFill>
              </a:rPr>
              <a:t>Sector                    Scale</a:t>
            </a:r>
          </a:p>
        </p:txBody>
      </p:sp>
      <p:sp>
        <p:nvSpPr>
          <p:cNvPr id="9249" name="Text Box 33"/>
          <p:cNvSpPr txBox="1">
            <a:spLocks noChangeArrowheads="1"/>
          </p:cNvSpPr>
          <p:nvPr/>
        </p:nvSpPr>
        <p:spPr bwMode="auto">
          <a:xfrm>
            <a:off x="1600200" y="4572000"/>
            <a:ext cx="24384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Transportation</a:t>
            </a:r>
          </a:p>
        </p:txBody>
      </p:sp>
      <p:sp>
        <p:nvSpPr>
          <p:cNvPr id="9250" name="Text Box 34"/>
          <p:cNvSpPr txBox="1">
            <a:spLocks noChangeArrowheads="1"/>
          </p:cNvSpPr>
          <p:nvPr/>
        </p:nvSpPr>
        <p:spPr bwMode="auto">
          <a:xfrm>
            <a:off x="228600" y="4876800"/>
            <a:ext cx="30480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Parks/Public Spaces</a:t>
            </a:r>
          </a:p>
        </p:txBody>
      </p:sp>
      <p:sp>
        <p:nvSpPr>
          <p:cNvPr id="9251" name="Text Box 35"/>
          <p:cNvSpPr txBox="1">
            <a:spLocks noChangeArrowheads="1"/>
          </p:cNvSpPr>
          <p:nvPr/>
        </p:nvSpPr>
        <p:spPr bwMode="auto">
          <a:xfrm>
            <a:off x="685800" y="5257800"/>
            <a:ext cx="16764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Worksite</a:t>
            </a:r>
          </a:p>
        </p:txBody>
      </p:sp>
      <p:sp>
        <p:nvSpPr>
          <p:cNvPr id="9252" name="Text Box 36"/>
          <p:cNvSpPr txBox="1">
            <a:spLocks noChangeArrowheads="1"/>
          </p:cNvSpPr>
          <p:nvPr/>
        </p:nvSpPr>
        <p:spPr bwMode="auto">
          <a:xfrm>
            <a:off x="228600" y="5562600"/>
            <a:ext cx="11430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School</a:t>
            </a:r>
          </a:p>
        </p:txBody>
      </p:sp>
      <p:sp>
        <p:nvSpPr>
          <p:cNvPr id="9253" name="Text Box 37"/>
          <p:cNvSpPr txBox="1">
            <a:spLocks noChangeArrowheads="1"/>
          </p:cNvSpPr>
          <p:nvPr/>
        </p:nvSpPr>
        <p:spPr bwMode="auto">
          <a:xfrm>
            <a:off x="3276600" y="4267200"/>
            <a:ext cx="1066800" cy="457200"/>
          </a:xfrm>
          <a:prstGeom prst="rect">
            <a:avLst/>
          </a:prstGeom>
          <a:noFill/>
          <a:ln w="9525">
            <a:noFill/>
            <a:miter lim="800000"/>
            <a:headEnd/>
            <a:tailEnd/>
          </a:ln>
          <a:effectLst/>
        </p:spPr>
        <p:txBody>
          <a:bodyPr>
            <a:spAutoFit/>
          </a:bodyPr>
          <a:lstStyle/>
          <a:p>
            <a:pPr>
              <a:spcBef>
                <a:spcPct val="50000"/>
              </a:spcBef>
            </a:pPr>
            <a:r>
              <a:rPr lang="en-US">
                <a:solidFill>
                  <a:srgbClr val="800000"/>
                </a:solidFill>
              </a:rPr>
              <a:t>Health</a:t>
            </a:r>
          </a:p>
        </p:txBody>
      </p:sp>
      <p:sp>
        <p:nvSpPr>
          <p:cNvPr id="9254" name="Line 38"/>
          <p:cNvSpPr>
            <a:spLocks noChangeShapeType="1"/>
          </p:cNvSpPr>
          <p:nvPr/>
        </p:nvSpPr>
        <p:spPr bwMode="auto">
          <a:xfrm>
            <a:off x="4191000" y="4572000"/>
            <a:ext cx="381000" cy="0"/>
          </a:xfrm>
          <a:prstGeom prst="line">
            <a:avLst/>
          </a:prstGeom>
          <a:noFill/>
          <a:ln w="9525">
            <a:solidFill>
              <a:schemeClr val="tx1"/>
            </a:solidFill>
            <a:miter lim="800000"/>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flipV="1">
            <a:off x="3810000" y="3889375"/>
            <a:ext cx="1457325" cy="9588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57200" y="1295400"/>
            <a:ext cx="8001000" cy="4521200"/>
          </a:xfrm>
          <a:prstGeom prst="rect">
            <a:avLst/>
          </a:prstGeom>
          <a:noFill/>
          <a:ln w="9525">
            <a:noFill/>
            <a:miter lim="800000"/>
            <a:headEnd/>
            <a:tailEnd/>
          </a:ln>
          <a:effectLst/>
        </p:spPr>
      </p:pic>
      <p:sp>
        <p:nvSpPr>
          <p:cNvPr id="3077" name="Text Box 5"/>
          <p:cNvSpPr txBox="1">
            <a:spLocks noChangeArrowheads="1"/>
          </p:cNvSpPr>
          <p:nvPr/>
        </p:nvSpPr>
        <p:spPr bwMode="auto">
          <a:xfrm>
            <a:off x="1050925" y="412750"/>
            <a:ext cx="6645275" cy="366713"/>
          </a:xfrm>
          <a:prstGeom prst="rect">
            <a:avLst/>
          </a:prstGeom>
          <a:noFill/>
          <a:ln w="9525">
            <a:noFill/>
            <a:miter lim="800000"/>
            <a:headEnd/>
            <a:tailEnd/>
          </a:ln>
          <a:effectLst/>
        </p:spPr>
        <p:txBody>
          <a:bodyPr>
            <a:spAutoFit/>
          </a:bodyPr>
          <a:lstStyle/>
          <a:p>
            <a:pPr eaLnBrk="0" hangingPunct="0"/>
            <a:endParaRPr lang="en-US">
              <a:latin typeface="Tahoma" pitchFamily="34" charset="0"/>
            </a:endParaRPr>
          </a:p>
        </p:txBody>
      </p:sp>
      <p:sp>
        <p:nvSpPr>
          <p:cNvPr id="3078" name="Text Box 6"/>
          <p:cNvSpPr txBox="1">
            <a:spLocks noChangeArrowheads="1"/>
          </p:cNvSpPr>
          <p:nvPr/>
        </p:nvSpPr>
        <p:spPr bwMode="auto">
          <a:xfrm>
            <a:off x="838200" y="762000"/>
            <a:ext cx="7140575" cy="366713"/>
          </a:xfrm>
          <a:prstGeom prst="rect">
            <a:avLst/>
          </a:prstGeom>
          <a:noFill/>
          <a:ln w="9525">
            <a:noFill/>
            <a:miter lim="800000"/>
            <a:headEnd/>
            <a:tailEnd/>
          </a:ln>
          <a:effectLst/>
        </p:spPr>
        <p:txBody>
          <a:bodyPr>
            <a:spAutoFit/>
          </a:bodyPr>
          <a:lstStyle/>
          <a:p>
            <a:pPr eaLnBrk="0" hangingPunct="0">
              <a:spcBef>
                <a:spcPct val="50000"/>
              </a:spcBef>
            </a:pPr>
            <a:r>
              <a:rPr lang="en-US">
                <a:latin typeface="Tahoma" pitchFamily="34" charset="0"/>
              </a:rPr>
              <a:t>Sites involved with the Physical Activity Policy Research</a:t>
            </a:r>
            <a:r>
              <a:rPr lang="en-US">
                <a:solidFill>
                  <a:srgbClr val="33CC33"/>
                </a:solidFill>
                <a:latin typeface="Tahoma" pitchFamily="34" charset="0"/>
              </a:rPr>
              <a:t> </a:t>
            </a:r>
            <a:r>
              <a:rPr lang="en-US">
                <a:latin typeface="Tahoma" pitchFamily="34" charset="0"/>
              </a:rPr>
              <a:t>Network</a:t>
            </a:r>
          </a:p>
        </p:txBody>
      </p:sp>
      <p:sp>
        <p:nvSpPr>
          <p:cNvPr id="3079" name="Text Box 7"/>
          <p:cNvSpPr txBox="1">
            <a:spLocks noChangeArrowheads="1"/>
          </p:cNvSpPr>
          <p:nvPr/>
        </p:nvSpPr>
        <p:spPr bwMode="auto">
          <a:xfrm>
            <a:off x="3048000" y="1828800"/>
            <a:ext cx="1668463" cy="274638"/>
          </a:xfrm>
          <a:prstGeom prst="rect">
            <a:avLst/>
          </a:prstGeom>
          <a:noFill/>
          <a:ln w="9525">
            <a:noFill/>
            <a:miter lim="800000"/>
            <a:headEnd/>
            <a:tailEnd/>
          </a:ln>
          <a:effectLst/>
        </p:spPr>
        <p:txBody>
          <a:bodyPr wrap="none">
            <a:spAutoFit/>
          </a:bodyPr>
          <a:lstStyle/>
          <a:p>
            <a:pPr eaLnBrk="0" hangingPunct="0"/>
            <a:r>
              <a:rPr lang="en-US" sz="1200">
                <a:solidFill>
                  <a:srgbClr val="000000"/>
                </a:solidFill>
                <a:latin typeface="Tahoma" pitchFamily="34" charset="0"/>
              </a:rPr>
              <a:t>University of Colorado</a:t>
            </a:r>
          </a:p>
        </p:txBody>
      </p:sp>
      <p:sp>
        <p:nvSpPr>
          <p:cNvPr id="3080" name="Text Box 8"/>
          <p:cNvSpPr txBox="1">
            <a:spLocks noChangeArrowheads="1"/>
          </p:cNvSpPr>
          <p:nvPr/>
        </p:nvSpPr>
        <p:spPr bwMode="auto">
          <a:xfrm>
            <a:off x="5105400" y="1981200"/>
            <a:ext cx="1752600" cy="274638"/>
          </a:xfrm>
          <a:prstGeom prst="rect">
            <a:avLst/>
          </a:prstGeom>
          <a:noFill/>
          <a:ln w="9525">
            <a:noFill/>
            <a:miter lim="800000"/>
            <a:headEnd/>
            <a:tailEnd/>
          </a:ln>
          <a:effectLst/>
        </p:spPr>
        <p:txBody>
          <a:bodyPr>
            <a:spAutoFit/>
          </a:bodyPr>
          <a:lstStyle/>
          <a:p>
            <a:pPr eaLnBrk="0" hangingPunct="0">
              <a:spcBef>
                <a:spcPct val="50000"/>
              </a:spcBef>
            </a:pPr>
            <a:r>
              <a:rPr lang="en-US" sz="1200" dirty="0">
                <a:solidFill>
                  <a:srgbClr val="000000"/>
                </a:solidFill>
                <a:latin typeface="Tahoma" pitchFamily="34" charset="0"/>
              </a:rPr>
              <a:t>Saint </a:t>
            </a:r>
            <a:r>
              <a:rPr lang="en-US" sz="1200" dirty="0" smtClean="0">
                <a:solidFill>
                  <a:srgbClr val="000000"/>
                </a:solidFill>
                <a:latin typeface="Tahoma" pitchFamily="34" charset="0"/>
              </a:rPr>
              <a:t>Louis</a:t>
            </a:r>
            <a:endParaRPr lang="en-US" sz="1200" dirty="0">
              <a:solidFill>
                <a:srgbClr val="000000"/>
              </a:solidFill>
              <a:latin typeface="Tahoma" pitchFamily="34" charset="0"/>
            </a:endParaRPr>
          </a:p>
        </p:txBody>
      </p:sp>
      <p:sp>
        <p:nvSpPr>
          <p:cNvPr id="3081" name="Text Box 9"/>
          <p:cNvSpPr txBox="1">
            <a:spLocks noChangeArrowheads="1"/>
          </p:cNvSpPr>
          <p:nvPr/>
        </p:nvSpPr>
        <p:spPr bwMode="auto">
          <a:xfrm>
            <a:off x="6019800" y="2362200"/>
            <a:ext cx="1479550" cy="274638"/>
          </a:xfrm>
          <a:prstGeom prst="rect">
            <a:avLst/>
          </a:prstGeom>
          <a:noFill/>
          <a:ln w="9525">
            <a:noFill/>
            <a:miter lim="800000"/>
            <a:headEnd/>
            <a:tailEnd/>
          </a:ln>
          <a:effectLst/>
        </p:spPr>
        <p:txBody>
          <a:bodyPr>
            <a:spAutoFit/>
          </a:bodyPr>
          <a:lstStyle/>
          <a:p>
            <a:pPr eaLnBrk="0" hangingPunct="0"/>
            <a:r>
              <a:rPr lang="en-US" sz="1200">
                <a:solidFill>
                  <a:srgbClr val="000000"/>
                </a:solidFill>
                <a:latin typeface="Tahoma" pitchFamily="34" charset="0"/>
              </a:rPr>
              <a:t>Harvard University</a:t>
            </a:r>
          </a:p>
        </p:txBody>
      </p:sp>
      <p:sp>
        <p:nvSpPr>
          <p:cNvPr id="3082" name="Text Box 10"/>
          <p:cNvSpPr txBox="1">
            <a:spLocks noChangeArrowheads="1"/>
          </p:cNvSpPr>
          <p:nvPr/>
        </p:nvSpPr>
        <p:spPr bwMode="auto">
          <a:xfrm>
            <a:off x="609600" y="4648200"/>
            <a:ext cx="1971675" cy="274638"/>
          </a:xfrm>
          <a:prstGeom prst="rect">
            <a:avLst/>
          </a:prstGeom>
          <a:noFill/>
          <a:ln w="9525">
            <a:noFill/>
            <a:miter lim="800000"/>
            <a:headEnd/>
            <a:tailEnd/>
          </a:ln>
          <a:effectLst/>
        </p:spPr>
        <p:txBody>
          <a:bodyPr wrap="none">
            <a:spAutoFit/>
          </a:bodyPr>
          <a:lstStyle/>
          <a:p>
            <a:pPr eaLnBrk="0" hangingPunct="0"/>
            <a:r>
              <a:rPr lang="en-US" sz="1200">
                <a:solidFill>
                  <a:srgbClr val="000000"/>
                </a:solidFill>
                <a:latin typeface="Tahoma" pitchFamily="34" charset="0"/>
              </a:rPr>
              <a:t>San Diego State University</a:t>
            </a:r>
          </a:p>
        </p:txBody>
      </p:sp>
      <p:sp>
        <p:nvSpPr>
          <p:cNvPr id="3083" name="Text Box 11"/>
          <p:cNvSpPr txBox="1">
            <a:spLocks noChangeArrowheads="1"/>
          </p:cNvSpPr>
          <p:nvPr/>
        </p:nvSpPr>
        <p:spPr bwMode="auto">
          <a:xfrm>
            <a:off x="1600200" y="5257800"/>
            <a:ext cx="1519238" cy="274638"/>
          </a:xfrm>
          <a:prstGeom prst="rect">
            <a:avLst/>
          </a:prstGeom>
          <a:noFill/>
          <a:ln w="9525">
            <a:noFill/>
            <a:miter lim="800000"/>
            <a:headEnd/>
            <a:tailEnd/>
          </a:ln>
          <a:effectLst/>
        </p:spPr>
        <p:txBody>
          <a:bodyPr wrap="none">
            <a:spAutoFit/>
          </a:bodyPr>
          <a:lstStyle/>
          <a:p>
            <a:pPr eaLnBrk="0" hangingPunct="0"/>
            <a:r>
              <a:rPr lang="en-US" sz="1200">
                <a:solidFill>
                  <a:srgbClr val="000000"/>
                </a:solidFill>
                <a:latin typeface="Tahoma" pitchFamily="34" charset="0"/>
              </a:rPr>
              <a:t>University</a:t>
            </a:r>
            <a:r>
              <a:rPr lang="en-US" sz="1200">
                <a:solidFill>
                  <a:srgbClr val="000066"/>
                </a:solidFill>
                <a:latin typeface="Tahoma" pitchFamily="34" charset="0"/>
              </a:rPr>
              <a:t> </a:t>
            </a:r>
            <a:r>
              <a:rPr lang="en-US" sz="1200">
                <a:solidFill>
                  <a:srgbClr val="000000"/>
                </a:solidFill>
                <a:latin typeface="Tahoma" pitchFamily="34" charset="0"/>
              </a:rPr>
              <a:t>of Hawaii</a:t>
            </a:r>
          </a:p>
        </p:txBody>
      </p:sp>
      <p:sp>
        <p:nvSpPr>
          <p:cNvPr id="3084" name="Text Box 12"/>
          <p:cNvSpPr txBox="1">
            <a:spLocks noChangeArrowheads="1"/>
          </p:cNvSpPr>
          <p:nvPr/>
        </p:nvSpPr>
        <p:spPr bwMode="auto">
          <a:xfrm>
            <a:off x="4267200" y="5334000"/>
            <a:ext cx="1981200" cy="274638"/>
          </a:xfrm>
          <a:prstGeom prst="rect">
            <a:avLst/>
          </a:prstGeom>
          <a:noFill/>
          <a:ln w="9525">
            <a:noFill/>
            <a:miter lim="800000"/>
            <a:headEnd/>
            <a:tailEnd/>
          </a:ln>
          <a:effectLst/>
        </p:spPr>
        <p:txBody>
          <a:bodyPr>
            <a:spAutoFit/>
          </a:bodyPr>
          <a:lstStyle/>
          <a:p>
            <a:pPr eaLnBrk="0" hangingPunct="0"/>
            <a:r>
              <a:rPr lang="en-US" sz="1200">
                <a:solidFill>
                  <a:srgbClr val="000000"/>
                </a:solidFill>
                <a:latin typeface="Tahoma" pitchFamily="34" charset="0"/>
              </a:rPr>
              <a:t>University of South Florida</a:t>
            </a:r>
          </a:p>
        </p:txBody>
      </p:sp>
      <p:sp>
        <p:nvSpPr>
          <p:cNvPr id="3085" name="Text Box 13"/>
          <p:cNvSpPr txBox="1">
            <a:spLocks noChangeArrowheads="1"/>
          </p:cNvSpPr>
          <p:nvPr/>
        </p:nvSpPr>
        <p:spPr bwMode="auto">
          <a:xfrm>
            <a:off x="6400800" y="4800600"/>
            <a:ext cx="2055813" cy="274638"/>
          </a:xfrm>
          <a:prstGeom prst="rect">
            <a:avLst/>
          </a:prstGeom>
          <a:noFill/>
          <a:ln w="9525">
            <a:noFill/>
            <a:miter lim="800000"/>
            <a:headEnd/>
            <a:tailEnd/>
          </a:ln>
          <a:effectLst/>
        </p:spPr>
        <p:txBody>
          <a:bodyPr wrap="none">
            <a:spAutoFit/>
          </a:bodyPr>
          <a:lstStyle/>
          <a:p>
            <a:pPr eaLnBrk="0" hangingPunct="0"/>
            <a:r>
              <a:rPr lang="en-US" sz="1200">
                <a:solidFill>
                  <a:srgbClr val="000000"/>
                </a:solidFill>
                <a:latin typeface="Tahoma" pitchFamily="34" charset="0"/>
              </a:rPr>
              <a:t>University of South Carolina</a:t>
            </a:r>
          </a:p>
        </p:txBody>
      </p:sp>
      <p:sp>
        <p:nvSpPr>
          <p:cNvPr id="3086" name="Text Box 14"/>
          <p:cNvSpPr txBox="1">
            <a:spLocks noChangeArrowheads="1"/>
          </p:cNvSpPr>
          <p:nvPr/>
        </p:nvSpPr>
        <p:spPr bwMode="auto">
          <a:xfrm>
            <a:off x="6705600" y="4419600"/>
            <a:ext cx="2052638" cy="274638"/>
          </a:xfrm>
          <a:prstGeom prst="rect">
            <a:avLst/>
          </a:prstGeom>
          <a:noFill/>
          <a:ln w="9525">
            <a:noFill/>
            <a:miter lim="800000"/>
            <a:headEnd/>
            <a:tailEnd/>
          </a:ln>
          <a:effectLst/>
        </p:spPr>
        <p:txBody>
          <a:bodyPr>
            <a:spAutoFit/>
          </a:bodyPr>
          <a:lstStyle/>
          <a:p>
            <a:pPr eaLnBrk="0" hangingPunct="0"/>
            <a:r>
              <a:rPr lang="en-US" sz="1200">
                <a:solidFill>
                  <a:srgbClr val="000000"/>
                </a:solidFill>
                <a:latin typeface="Tahoma" pitchFamily="34" charset="0"/>
              </a:rPr>
              <a:t>University of North Carolina</a:t>
            </a:r>
          </a:p>
        </p:txBody>
      </p:sp>
      <p:sp>
        <p:nvSpPr>
          <p:cNvPr id="3087" name="Text Box 15"/>
          <p:cNvSpPr txBox="1">
            <a:spLocks noChangeArrowheads="1"/>
          </p:cNvSpPr>
          <p:nvPr/>
        </p:nvSpPr>
        <p:spPr bwMode="auto">
          <a:xfrm>
            <a:off x="7162800" y="3657600"/>
            <a:ext cx="1781175" cy="274638"/>
          </a:xfrm>
          <a:prstGeom prst="rect">
            <a:avLst/>
          </a:prstGeom>
          <a:noFill/>
          <a:ln w="9525">
            <a:noFill/>
            <a:miter lim="800000"/>
            <a:headEnd/>
            <a:tailEnd/>
          </a:ln>
          <a:effectLst/>
        </p:spPr>
        <p:txBody>
          <a:bodyPr wrap="none">
            <a:spAutoFit/>
          </a:bodyPr>
          <a:lstStyle/>
          <a:p>
            <a:pPr eaLnBrk="0" hangingPunct="0"/>
            <a:r>
              <a:rPr lang="en-US" sz="1200">
                <a:solidFill>
                  <a:srgbClr val="000000"/>
                </a:solidFill>
                <a:latin typeface="Tahoma" pitchFamily="34" charset="0"/>
              </a:rPr>
              <a:t>West Virginia University</a:t>
            </a:r>
          </a:p>
        </p:txBody>
      </p:sp>
      <p:sp>
        <p:nvSpPr>
          <p:cNvPr id="3088" name="Text Box 16"/>
          <p:cNvSpPr txBox="1">
            <a:spLocks noChangeArrowheads="1"/>
          </p:cNvSpPr>
          <p:nvPr/>
        </p:nvSpPr>
        <p:spPr bwMode="auto">
          <a:xfrm>
            <a:off x="914400" y="1676400"/>
            <a:ext cx="1905000" cy="274638"/>
          </a:xfrm>
          <a:prstGeom prst="rect">
            <a:avLst/>
          </a:prstGeom>
          <a:noFill/>
          <a:ln w="9525">
            <a:noFill/>
            <a:miter lim="800000"/>
            <a:headEnd/>
            <a:tailEnd/>
          </a:ln>
          <a:effectLst/>
        </p:spPr>
        <p:txBody>
          <a:bodyPr>
            <a:spAutoFit/>
          </a:bodyPr>
          <a:lstStyle/>
          <a:p>
            <a:pPr eaLnBrk="0" hangingPunct="0">
              <a:spcBef>
                <a:spcPct val="50000"/>
              </a:spcBef>
            </a:pPr>
            <a:r>
              <a:rPr lang="en-US" sz="1200" dirty="0">
                <a:solidFill>
                  <a:srgbClr val="000000"/>
                </a:solidFill>
                <a:latin typeface="Tahoma" pitchFamily="34" charset="0"/>
              </a:rPr>
              <a:t>University of Washington</a:t>
            </a:r>
          </a:p>
        </p:txBody>
      </p:sp>
      <p:sp>
        <p:nvSpPr>
          <p:cNvPr id="3089" name="Line 17"/>
          <p:cNvSpPr>
            <a:spLocks noChangeShapeType="1"/>
          </p:cNvSpPr>
          <p:nvPr/>
        </p:nvSpPr>
        <p:spPr bwMode="auto">
          <a:xfrm flipV="1">
            <a:off x="838200" y="1905000"/>
            <a:ext cx="914400" cy="457200"/>
          </a:xfrm>
          <a:prstGeom prst="line">
            <a:avLst/>
          </a:prstGeom>
          <a:noFill/>
          <a:ln w="9525">
            <a:solidFill>
              <a:srgbClr val="000000"/>
            </a:solidFill>
            <a:round/>
            <a:headEnd/>
            <a:tailEnd/>
          </a:ln>
          <a:effectLst/>
        </p:spPr>
        <p:txBody>
          <a:bodyPr/>
          <a:lstStyle/>
          <a:p>
            <a:endParaRPr lang="en-US"/>
          </a:p>
        </p:txBody>
      </p:sp>
      <p:sp>
        <p:nvSpPr>
          <p:cNvPr id="3090" name="Line 18"/>
          <p:cNvSpPr>
            <a:spLocks noChangeShapeType="1"/>
          </p:cNvSpPr>
          <p:nvPr/>
        </p:nvSpPr>
        <p:spPr bwMode="auto">
          <a:xfrm flipV="1">
            <a:off x="3124200" y="2057400"/>
            <a:ext cx="762000" cy="1371600"/>
          </a:xfrm>
          <a:prstGeom prst="line">
            <a:avLst/>
          </a:prstGeom>
          <a:noFill/>
          <a:ln w="9525">
            <a:solidFill>
              <a:srgbClr val="000000"/>
            </a:solidFill>
            <a:round/>
            <a:headEnd/>
            <a:tailEnd/>
          </a:ln>
          <a:effectLst/>
        </p:spPr>
        <p:txBody>
          <a:bodyPr/>
          <a:lstStyle/>
          <a:p>
            <a:endParaRPr lang="en-US"/>
          </a:p>
        </p:txBody>
      </p:sp>
      <p:sp>
        <p:nvSpPr>
          <p:cNvPr id="3091" name="Line 19"/>
          <p:cNvSpPr>
            <a:spLocks noChangeShapeType="1"/>
          </p:cNvSpPr>
          <p:nvPr/>
        </p:nvSpPr>
        <p:spPr bwMode="auto">
          <a:xfrm>
            <a:off x="1066800" y="5029200"/>
            <a:ext cx="990600" cy="304800"/>
          </a:xfrm>
          <a:prstGeom prst="line">
            <a:avLst/>
          </a:prstGeom>
          <a:noFill/>
          <a:ln w="9525">
            <a:solidFill>
              <a:srgbClr val="000000"/>
            </a:solidFill>
            <a:round/>
            <a:headEnd/>
            <a:tailEnd/>
          </a:ln>
          <a:effectLst/>
        </p:spPr>
        <p:txBody>
          <a:bodyPr/>
          <a:lstStyle/>
          <a:p>
            <a:endParaRPr lang="en-US"/>
          </a:p>
        </p:txBody>
      </p:sp>
      <p:sp>
        <p:nvSpPr>
          <p:cNvPr id="3092" name="Line 20"/>
          <p:cNvSpPr>
            <a:spLocks noChangeShapeType="1"/>
          </p:cNvSpPr>
          <p:nvPr/>
        </p:nvSpPr>
        <p:spPr bwMode="auto">
          <a:xfrm flipH="1">
            <a:off x="1066800" y="4419600"/>
            <a:ext cx="457200" cy="304800"/>
          </a:xfrm>
          <a:prstGeom prst="line">
            <a:avLst/>
          </a:prstGeom>
          <a:noFill/>
          <a:ln w="9525">
            <a:solidFill>
              <a:srgbClr val="000000"/>
            </a:solidFill>
            <a:round/>
            <a:headEnd/>
            <a:tailEnd/>
          </a:ln>
          <a:effectLst/>
        </p:spPr>
        <p:txBody>
          <a:bodyPr/>
          <a:lstStyle/>
          <a:p>
            <a:endParaRPr lang="en-US"/>
          </a:p>
        </p:txBody>
      </p:sp>
      <p:sp>
        <p:nvSpPr>
          <p:cNvPr id="3093" name="Line 21"/>
          <p:cNvSpPr>
            <a:spLocks noChangeShapeType="1"/>
          </p:cNvSpPr>
          <p:nvPr/>
        </p:nvSpPr>
        <p:spPr bwMode="auto">
          <a:xfrm flipH="1" flipV="1">
            <a:off x="7239000" y="2590800"/>
            <a:ext cx="533400" cy="533400"/>
          </a:xfrm>
          <a:prstGeom prst="line">
            <a:avLst/>
          </a:prstGeom>
          <a:noFill/>
          <a:ln w="9525">
            <a:solidFill>
              <a:srgbClr val="000000"/>
            </a:solidFill>
            <a:round/>
            <a:headEnd/>
            <a:tailEnd/>
          </a:ln>
          <a:effectLst/>
        </p:spPr>
        <p:txBody>
          <a:bodyPr/>
          <a:lstStyle/>
          <a:p>
            <a:endParaRPr lang="en-US"/>
          </a:p>
        </p:txBody>
      </p:sp>
      <p:sp>
        <p:nvSpPr>
          <p:cNvPr id="3094" name="Line 22"/>
          <p:cNvSpPr>
            <a:spLocks noChangeShapeType="1"/>
          </p:cNvSpPr>
          <p:nvPr/>
        </p:nvSpPr>
        <p:spPr bwMode="auto">
          <a:xfrm flipV="1">
            <a:off x="5181600" y="2209800"/>
            <a:ext cx="685800" cy="1447800"/>
          </a:xfrm>
          <a:prstGeom prst="line">
            <a:avLst/>
          </a:prstGeom>
          <a:noFill/>
          <a:ln w="9525">
            <a:solidFill>
              <a:srgbClr val="000000"/>
            </a:solidFill>
            <a:round/>
            <a:headEnd/>
            <a:tailEnd/>
          </a:ln>
          <a:effectLst/>
        </p:spPr>
        <p:txBody>
          <a:bodyPr/>
          <a:lstStyle/>
          <a:p>
            <a:endParaRPr lang="en-US"/>
          </a:p>
        </p:txBody>
      </p:sp>
      <p:sp>
        <p:nvSpPr>
          <p:cNvPr id="3095" name="Line 23"/>
          <p:cNvSpPr>
            <a:spLocks noChangeShapeType="1"/>
          </p:cNvSpPr>
          <p:nvPr/>
        </p:nvSpPr>
        <p:spPr bwMode="auto">
          <a:xfrm>
            <a:off x="6477000" y="4267200"/>
            <a:ext cx="304800" cy="609600"/>
          </a:xfrm>
          <a:prstGeom prst="line">
            <a:avLst/>
          </a:prstGeom>
          <a:noFill/>
          <a:ln w="9525">
            <a:solidFill>
              <a:srgbClr val="000000"/>
            </a:solidFill>
            <a:round/>
            <a:headEnd/>
            <a:tailEnd/>
          </a:ln>
          <a:effectLst/>
        </p:spPr>
        <p:txBody>
          <a:bodyPr/>
          <a:lstStyle/>
          <a:p>
            <a:endParaRPr lang="en-US"/>
          </a:p>
        </p:txBody>
      </p:sp>
      <p:sp>
        <p:nvSpPr>
          <p:cNvPr id="3096" name="Line 24"/>
          <p:cNvSpPr>
            <a:spLocks noChangeShapeType="1"/>
          </p:cNvSpPr>
          <p:nvPr/>
        </p:nvSpPr>
        <p:spPr bwMode="auto">
          <a:xfrm>
            <a:off x="6781800" y="4038600"/>
            <a:ext cx="838200" cy="457200"/>
          </a:xfrm>
          <a:prstGeom prst="line">
            <a:avLst/>
          </a:prstGeom>
          <a:noFill/>
          <a:ln w="9525">
            <a:solidFill>
              <a:srgbClr val="000000"/>
            </a:solidFill>
            <a:round/>
            <a:headEnd/>
            <a:tailEnd/>
          </a:ln>
          <a:effectLst/>
        </p:spPr>
        <p:txBody>
          <a:bodyPr/>
          <a:lstStyle/>
          <a:p>
            <a:endParaRPr lang="en-US"/>
          </a:p>
        </p:txBody>
      </p:sp>
      <p:sp>
        <p:nvSpPr>
          <p:cNvPr id="3097" name="Line 25"/>
          <p:cNvSpPr>
            <a:spLocks noChangeShapeType="1"/>
          </p:cNvSpPr>
          <p:nvPr/>
        </p:nvSpPr>
        <p:spPr bwMode="auto">
          <a:xfrm flipH="1">
            <a:off x="5791200" y="5105400"/>
            <a:ext cx="457200" cy="304800"/>
          </a:xfrm>
          <a:prstGeom prst="line">
            <a:avLst/>
          </a:prstGeom>
          <a:noFill/>
          <a:ln w="9525">
            <a:solidFill>
              <a:srgbClr val="000000"/>
            </a:solidFill>
            <a:round/>
            <a:headEnd/>
            <a:tailEnd/>
          </a:ln>
          <a:effectLst/>
        </p:spPr>
        <p:txBody>
          <a:bodyPr/>
          <a:lstStyle/>
          <a:p>
            <a:endParaRPr lang="en-US"/>
          </a:p>
        </p:txBody>
      </p:sp>
      <p:pic>
        <p:nvPicPr>
          <p:cNvPr id="3098" name="Picture 26" descr="MCj04316110000[1]"/>
          <p:cNvPicPr>
            <a:picLocks noChangeAspect="1" noChangeArrowheads="1"/>
          </p:cNvPicPr>
          <p:nvPr/>
        </p:nvPicPr>
        <p:blipFill>
          <a:blip r:embed="rId4" cstate="print"/>
          <a:srcRect/>
          <a:stretch>
            <a:fillRect/>
          </a:stretch>
        </p:blipFill>
        <p:spPr bwMode="auto">
          <a:xfrm>
            <a:off x="609600" y="2362200"/>
            <a:ext cx="304800" cy="304800"/>
          </a:xfrm>
          <a:prstGeom prst="rect">
            <a:avLst/>
          </a:prstGeom>
          <a:noFill/>
        </p:spPr>
      </p:pic>
      <p:pic>
        <p:nvPicPr>
          <p:cNvPr id="3099" name="Picture 27" descr="MCj04316110000[1]"/>
          <p:cNvPicPr>
            <a:picLocks noChangeAspect="1" noChangeArrowheads="1"/>
          </p:cNvPicPr>
          <p:nvPr/>
        </p:nvPicPr>
        <p:blipFill>
          <a:blip r:embed="rId4" cstate="print"/>
          <a:srcRect/>
          <a:stretch>
            <a:fillRect/>
          </a:stretch>
        </p:blipFill>
        <p:spPr bwMode="auto">
          <a:xfrm>
            <a:off x="1371600" y="4343400"/>
            <a:ext cx="304800" cy="304800"/>
          </a:xfrm>
          <a:prstGeom prst="rect">
            <a:avLst/>
          </a:prstGeom>
          <a:noFill/>
        </p:spPr>
      </p:pic>
      <p:pic>
        <p:nvPicPr>
          <p:cNvPr id="3100" name="Picture 28" descr="MCj04316110000[1]"/>
          <p:cNvPicPr>
            <a:picLocks noChangeAspect="1" noChangeArrowheads="1"/>
          </p:cNvPicPr>
          <p:nvPr/>
        </p:nvPicPr>
        <p:blipFill>
          <a:blip r:embed="rId4" cstate="print"/>
          <a:srcRect/>
          <a:stretch>
            <a:fillRect/>
          </a:stretch>
        </p:blipFill>
        <p:spPr bwMode="auto">
          <a:xfrm>
            <a:off x="914400" y="5029200"/>
            <a:ext cx="304800" cy="304800"/>
          </a:xfrm>
          <a:prstGeom prst="rect">
            <a:avLst/>
          </a:prstGeom>
          <a:noFill/>
        </p:spPr>
      </p:pic>
      <p:pic>
        <p:nvPicPr>
          <p:cNvPr id="3101" name="Picture 29" descr="MCj04316110000[1]"/>
          <p:cNvPicPr>
            <a:picLocks noChangeAspect="1" noChangeArrowheads="1"/>
          </p:cNvPicPr>
          <p:nvPr/>
        </p:nvPicPr>
        <p:blipFill>
          <a:blip r:embed="rId4" cstate="print"/>
          <a:srcRect/>
          <a:stretch>
            <a:fillRect/>
          </a:stretch>
        </p:blipFill>
        <p:spPr bwMode="auto">
          <a:xfrm>
            <a:off x="2971800" y="3352800"/>
            <a:ext cx="304800" cy="304800"/>
          </a:xfrm>
          <a:prstGeom prst="rect">
            <a:avLst/>
          </a:prstGeom>
          <a:noFill/>
        </p:spPr>
      </p:pic>
      <p:pic>
        <p:nvPicPr>
          <p:cNvPr id="3102" name="Picture 30" descr="MCj04316110000[1]"/>
          <p:cNvPicPr>
            <a:picLocks noChangeAspect="1" noChangeArrowheads="1"/>
          </p:cNvPicPr>
          <p:nvPr/>
        </p:nvPicPr>
        <p:blipFill>
          <a:blip r:embed="rId4" cstate="print"/>
          <a:srcRect/>
          <a:stretch>
            <a:fillRect/>
          </a:stretch>
        </p:blipFill>
        <p:spPr bwMode="auto">
          <a:xfrm>
            <a:off x="5029200" y="3581400"/>
            <a:ext cx="304800" cy="304800"/>
          </a:xfrm>
          <a:prstGeom prst="rect">
            <a:avLst/>
          </a:prstGeom>
          <a:noFill/>
        </p:spPr>
      </p:pic>
      <p:pic>
        <p:nvPicPr>
          <p:cNvPr id="3103" name="Picture 31" descr="MCj04316110000[1]"/>
          <p:cNvPicPr>
            <a:picLocks noChangeAspect="1" noChangeArrowheads="1"/>
          </p:cNvPicPr>
          <p:nvPr/>
        </p:nvPicPr>
        <p:blipFill>
          <a:blip r:embed="rId4" cstate="print"/>
          <a:srcRect/>
          <a:stretch>
            <a:fillRect/>
          </a:stretch>
        </p:blipFill>
        <p:spPr bwMode="auto">
          <a:xfrm>
            <a:off x="7620000" y="3048000"/>
            <a:ext cx="304800" cy="304800"/>
          </a:xfrm>
          <a:prstGeom prst="rect">
            <a:avLst/>
          </a:prstGeom>
          <a:noFill/>
        </p:spPr>
      </p:pic>
      <p:pic>
        <p:nvPicPr>
          <p:cNvPr id="3104" name="Picture 32" descr="MCj04316110000[1]"/>
          <p:cNvPicPr>
            <a:picLocks noChangeAspect="1" noChangeArrowheads="1"/>
          </p:cNvPicPr>
          <p:nvPr/>
        </p:nvPicPr>
        <p:blipFill>
          <a:blip r:embed="rId4" cstate="print"/>
          <a:srcRect/>
          <a:stretch>
            <a:fillRect/>
          </a:stretch>
        </p:blipFill>
        <p:spPr bwMode="auto">
          <a:xfrm>
            <a:off x="6400800" y="3429000"/>
            <a:ext cx="304800" cy="304800"/>
          </a:xfrm>
          <a:prstGeom prst="rect">
            <a:avLst/>
          </a:prstGeom>
          <a:noFill/>
        </p:spPr>
      </p:pic>
      <p:pic>
        <p:nvPicPr>
          <p:cNvPr id="3105" name="Picture 33" descr="MCj04316110000[1]"/>
          <p:cNvPicPr>
            <a:picLocks noChangeAspect="1" noChangeArrowheads="1"/>
          </p:cNvPicPr>
          <p:nvPr/>
        </p:nvPicPr>
        <p:blipFill>
          <a:blip r:embed="rId4" cstate="print"/>
          <a:srcRect/>
          <a:stretch>
            <a:fillRect/>
          </a:stretch>
        </p:blipFill>
        <p:spPr bwMode="auto">
          <a:xfrm>
            <a:off x="6324600" y="4267200"/>
            <a:ext cx="304800" cy="304800"/>
          </a:xfrm>
          <a:prstGeom prst="rect">
            <a:avLst/>
          </a:prstGeom>
          <a:noFill/>
        </p:spPr>
      </p:pic>
      <p:pic>
        <p:nvPicPr>
          <p:cNvPr id="3106" name="Picture 34" descr="MCj04316110000[1]"/>
          <p:cNvPicPr>
            <a:picLocks noChangeAspect="1" noChangeArrowheads="1"/>
          </p:cNvPicPr>
          <p:nvPr/>
        </p:nvPicPr>
        <p:blipFill>
          <a:blip r:embed="rId4" cstate="print"/>
          <a:srcRect/>
          <a:stretch>
            <a:fillRect/>
          </a:stretch>
        </p:blipFill>
        <p:spPr bwMode="auto">
          <a:xfrm>
            <a:off x="6553200" y="3886200"/>
            <a:ext cx="304800" cy="304800"/>
          </a:xfrm>
          <a:prstGeom prst="rect">
            <a:avLst/>
          </a:prstGeom>
          <a:noFill/>
        </p:spPr>
      </p:pic>
      <p:pic>
        <p:nvPicPr>
          <p:cNvPr id="3107" name="Picture 35" descr="MCj04316110000[1]"/>
          <p:cNvPicPr>
            <a:picLocks noChangeAspect="1" noChangeArrowheads="1"/>
          </p:cNvPicPr>
          <p:nvPr/>
        </p:nvPicPr>
        <p:blipFill>
          <a:blip r:embed="rId4" cstate="print"/>
          <a:srcRect/>
          <a:stretch>
            <a:fillRect/>
          </a:stretch>
        </p:blipFill>
        <p:spPr bwMode="auto">
          <a:xfrm>
            <a:off x="6096000" y="5029200"/>
            <a:ext cx="304800" cy="304800"/>
          </a:xfrm>
          <a:prstGeom prst="rect">
            <a:avLst/>
          </a:prstGeom>
          <a:noFill/>
        </p:spPr>
      </p:pic>
      <p:pic>
        <p:nvPicPr>
          <p:cNvPr id="3108" name="Picture 36" descr="MCj04316110000[1]"/>
          <p:cNvPicPr>
            <a:picLocks noChangeAspect="1" noChangeArrowheads="1"/>
          </p:cNvPicPr>
          <p:nvPr/>
        </p:nvPicPr>
        <p:blipFill>
          <a:blip r:embed="rId4" cstate="print"/>
          <a:srcRect/>
          <a:stretch>
            <a:fillRect/>
          </a:stretch>
        </p:blipFill>
        <p:spPr bwMode="auto">
          <a:xfrm>
            <a:off x="5486400" y="3352800"/>
            <a:ext cx="304800" cy="304800"/>
          </a:xfrm>
          <a:prstGeom prst="rect">
            <a:avLst/>
          </a:prstGeom>
          <a:noFill/>
        </p:spPr>
      </p:pic>
      <p:pic>
        <p:nvPicPr>
          <p:cNvPr id="3109" name="Picture 37" descr="MCj04316110000[1]"/>
          <p:cNvPicPr>
            <a:picLocks noChangeAspect="1" noChangeArrowheads="1"/>
          </p:cNvPicPr>
          <p:nvPr/>
        </p:nvPicPr>
        <p:blipFill>
          <a:blip r:embed="rId4" cstate="print"/>
          <a:srcRect/>
          <a:stretch>
            <a:fillRect/>
          </a:stretch>
        </p:blipFill>
        <p:spPr bwMode="auto">
          <a:xfrm>
            <a:off x="5791200" y="4191000"/>
            <a:ext cx="304800" cy="304800"/>
          </a:xfrm>
          <a:prstGeom prst="rect">
            <a:avLst/>
          </a:prstGeom>
          <a:noFill/>
        </p:spPr>
      </p:pic>
      <p:sp>
        <p:nvSpPr>
          <p:cNvPr id="3112" name="Line 40"/>
          <p:cNvSpPr>
            <a:spLocks noChangeShapeType="1"/>
          </p:cNvSpPr>
          <p:nvPr/>
        </p:nvSpPr>
        <p:spPr bwMode="auto">
          <a:xfrm>
            <a:off x="5943600" y="4419600"/>
            <a:ext cx="914400" cy="914400"/>
          </a:xfrm>
          <a:prstGeom prst="line">
            <a:avLst/>
          </a:prstGeom>
          <a:noFill/>
          <a:ln w="9525">
            <a:solidFill>
              <a:schemeClr val="tx1"/>
            </a:solidFill>
            <a:round/>
            <a:headEnd/>
            <a:tailEnd/>
          </a:ln>
          <a:effectLst/>
        </p:spPr>
        <p:txBody>
          <a:bodyPr/>
          <a:lstStyle/>
          <a:p>
            <a:endParaRPr lang="en-US"/>
          </a:p>
        </p:txBody>
      </p:sp>
      <p:sp>
        <p:nvSpPr>
          <p:cNvPr id="3113" name="Line 41"/>
          <p:cNvSpPr>
            <a:spLocks noChangeShapeType="1"/>
          </p:cNvSpPr>
          <p:nvPr/>
        </p:nvSpPr>
        <p:spPr bwMode="auto">
          <a:xfrm flipV="1">
            <a:off x="5638800" y="2971800"/>
            <a:ext cx="685800" cy="533400"/>
          </a:xfrm>
          <a:prstGeom prst="line">
            <a:avLst/>
          </a:prstGeom>
          <a:noFill/>
          <a:ln w="9525">
            <a:solidFill>
              <a:srgbClr val="000000"/>
            </a:solidFill>
            <a:round/>
            <a:headEnd/>
            <a:tailEnd/>
          </a:ln>
          <a:effectLst/>
        </p:spPr>
        <p:txBody>
          <a:bodyPr/>
          <a:lstStyle/>
          <a:p>
            <a:endParaRPr lang="en-US"/>
          </a:p>
        </p:txBody>
      </p:sp>
      <p:sp>
        <p:nvSpPr>
          <p:cNvPr id="3114" name="Text Box 42"/>
          <p:cNvSpPr txBox="1">
            <a:spLocks noChangeArrowheads="1"/>
          </p:cNvSpPr>
          <p:nvPr/>
        </p:nvSpPr>
        <p:spPr bwMode="auto">
          <a:xfrm>
            <a:off x="6232525" y="2774950"/>
            <a:ext cx="1371600" cy="274638"/>
          </a:xfrm>
          <a:prstGeom prst="rect">
            <a:avLst/>
          </a:prstGeom>
          <a:noFill/>
          <a:ln w="9525">
            <a:noFill/>
            <a:miter lim="800000"/>
            <a:headEnd/>
            <a:tailEnd/>
          </a:ln>
          <a:effectLst/>
        </p:spPr>
        <p:txBody>
          <a:bodyPr wrap="none">
            <a:spAutoFit/>
          </a:bodyPr>
          <a:lstStyle/>
          <a:p>
            <a:pPr eaLnBrk="0" hangingPunct="0"/>
            <a:r>
              <a:rPr lang="en-US" sz="1200">
                <a:solidFill>
                  <a:srgbClr val="000000"/>
                </a:solidFill>
                <a:latin typeface="Tahoma" pitchFamily="34" charset="0"/>
              </a:rPr>
              <a:t>Purdue</a:t>
            </a:r>
            <a:r>
              <a:rPr lang="en-US" sz="1200">
                <a:latin typeface="Tahoma" pitchFamily="34" charset="0"/>
              </a:rPr>
              <a:t> </a:t>
            </a:r>
            <a:r>
              <a:rPr lang="en-US" sz="1200">
                <a:solidFill>
                  <a:srgbClr val="000000"/>
                </a:solidFill>
                <a:latin typeface="Tahoma" pitchFamily="34" charset="0"/>
              </a:rPr>
              <a:t>University</a:t>
            </a:r>
          </a:p>
        </p:txBody>
      </p:sp>
      <p:sp>
        <p:nvSpPr>
          <p:cNvPr id="3115" name="Line 43"/>
          <p:cNvSpPr>
            <a:spLocks noChangeShapeType="1"/>
          </p:cNvSpPr>
          <p:nvPr/>
        </p:nvSpPr>
        <p:spPr bwMode="auto">
          <a:xfrm>
            <a:off x="6019800" y="4495800"/>
            <a:ext cx="762000" cy="762000"/>
          </a:xfrm>
          <a:prstGeom prst="line">
            <a:avLst/>
          </a:prstGeom>
          <a:noFill/>
          <a:ln w="9525">
            <a:solidFill>
              <a:srgbClr val="000000"/>
            </a:solidFill>
            <a:round/>
            <a:headEnd/>
            <a:tailEnd/>
          </a:ln>
          <a:effectLst/>
        </p:spPr>
        <p:txBody>
          <a:bodyPr/>
          <a:lstStyle/>
          <a:p>
            <a:endParaRPr lang="en-US"/>
          </a:p>
        </p:txBody>
      </p:sp>
      <p:sp>
        <p:nvSpPr>
          <p:cNvPr id="3116" name="Text Box 44"/>
          <p:cNvSpPr txBox="1">
            <a:spLocks noChangeArrowheads="1"/>
          </p:cNvSpPr>
          <p:nvPr/>
        </p:nvSpPr>
        <p:spPr bwMode="auto">
          <a:xfrm>
            <a:off x="6689725" y="5137150"/>
            <a:ext cx="2076450" cy="457200"/>
          </a:xfrm>
          <a:prstGeom prst="rect">
            <a:avLst/>
          </a:prstGeom>
          <a:noFill/>
          <a:ln w="9525">
            <a:noFill/>
            <a:miter lim="800000"/>
            <a:headEnd/>
            <a:tailEnd/>
          </a:ln>
          <a:effectLst/>
        </p:spPr>
        <p:txBody>
          <a:bodyPr wrap="none">
            <a:spAutoFit/>
          </a:bodyPr>
          <a:lstStyle/>
          <a:p>
            <a:pPr eaLnBrk="0" hangingPunct="0"/>
            <a:r>
              <a:rPr lang="en-US" sz="1200">
                <a:solidFill>
                  <a:srgbClr val="000000"/>
                </a:solidFill>
                <a:latin typeface="Tahoma" pitchFamily="34" charset="0"/>
              </a:rPr>
              <a:t>Centers for Disease Control </a:t>
            </a:r>
          </a:p>
          <a:p>
            <a:pPr eaLnBrk="0" hangingPunct="0"/>
            <a:r>
              <a:rPr lang="en-US" sz="1200">
                <a:solidFill>
                  <a:srgbClr val="000000"/>
                </a:solidFill>
                <a:latin typeface="Tahoma" pitchFamily="34" charset="0"/>
              </a:rPr>
              <a:t>and Prevention</a:t>
            </a:r>
          </a:p>
        </p:txBody>
      </p:sp>
      <p:pic>
        <p:nvPicPr>
          <p:cNvPr id="44" name="Picture 26" descr="MCj04316110000[1]"/>
          <p:cNvPicPr>
            <a:picLocks noChangeAspect="1" noChangeArrowheads="1"/>
          </p:cNvPicPr>
          <p:nvPr/>
        </p:nvPicPr>
        <p:blipFill>
          <a:blip r:embed="rId4" cstate="print"/>
          <a:srcRect/>
          <a:stretch>
            <a:fillRect/>
          </a:stretch>
        </p:blipFill>
        <p:spPr bwMode="auto">
          <a:xfrm>
            <a:off x="533400" y="3505200"/>
            <a:ext cx="304800" cy="304800"/>
          </a:xfrm>
          <a:prstGeom prst="rect">
            <a:avLst/>
          </a:prstGeom>
          <a:noFill/>
        </p:spPr>
      </p:pic>
      <p:pic>
        <p:nvPicPr>
          <p:cNvPr id="45" name="Picture 26" descr="MCj04316110000[1]"/>
          <p:cNvPicPr>
            <a:picLocks noChangeAspect="1" noChangeArrowheads="1"/>
          </p:cNvPicPr>
          <p:nvPr/>
        </p:nvPicPr>
        <p:blipFill>
          <a:blip r:embed="rId4" cstate="print"/>
          <a:srcRect/>
          <a:stretch>
            <a:fillRect/>
          </a:stretch>
        </p:blipFill>
        <p:spPr bwMode="auto">
          <a:xfrm>
            <a:off x="7010400" y="3429000"/>
            <a:ext cx="304800" cy="304800"/>
          </a:xfrm>
          <a:prstGeom prst="rect">
            <a:avLst/>
          </a:prstGeom>
          <a:noFill/>
        </p:spPr>
      </p:pic>
      <p:sp>
        <p:nvSpPr>
          <p:cNvPr id="46" name="Line 20"/>
          <p:cNvSpPr>
            <a:spLocks noChangeShapeType="1"/>
          </p:cNvSpPr>
          <p:nvPr/>
        </p:nvSpPr>
        <p:spPr bwMode="auto">
          <a:xfrm flipH="1">
            <a:off x="685800" y="3200400"/>
            <a:ext cx="457200" cy="304800"/>
          </a:xfrm>
          <a:prstGeom prst="line">
            <a:avLst/>
          </a:prstGeom>
          <a:noFill/>
          <a:ln w="9525">
            <a:solidFill>
              <a:srgbClr val="000000"/>
            </a:solidFill>
            <a:round/>
            <a:headEnd/>
            <a:tailEnd/>
          </a:ln>
          <a:effectLst/>
        </p:spPr>
        <p:txBody>
          <a:bodyPr/>
          <a:lstStyle/>
          <a:p>
            <a:endParaRPr lang="en-US"/>
          </a:p>
        </p:txBody>
      </p:sp>
      <p:sp>
        <p:nvSpPr>
          <p:cNvPr id="47" name="TextBox 46"/>
          <p:cNvSpPr txBox="1"/>
          <p:nvPr/>
        </p:nvSpPr>
        <p:spPr>
          <a:xfrm>
            <a:off x="838200" y="2971800"/>
            <a:ext cx="2667000" cy="276999"/>
          </a:xfrm>
          <a:prstGeom prst="rect">
            <a:avLst/>
          </a:prstGeom>
          <a:noFill/>
        </p:spPr>
        <p:txBody>
          <a:bodyPr wrap="square" rtlCol="0">
            <a:spAutoFit/>
          </a:bodyPr>
          <a:lstStyle/>
          <a:p>
            <a:r>
              <a:rPr lang="en-US" sz="1200" dirty="0" smtClean="0">
                <a:latin typeface="Tahoma" pitchFamily="34" charset="0"/>
                <a:ea typeface="Tahoma" pitchFamily="34" charset="0"/>
                <a:cs typeface="Tahoma" pitchFamily="34" charset="0"/>
              </a:rPr>
              <a:t>San Francisco State University</a:t>
            </a:r>
            <a:endParaRPr lang="en-US" sz="1200" dirty="0">
              <a:latin typeface="Tahoma" pitchFamily="34" charset="0"/>
              <a:ea typeface="Tahoma" pitchFamily="34" charset="0"/>
              <a:cs typeface="Tahoma" pitchFamily="34" charset="0"/>
            </a:endParaRPr>
          </a:p>
        </p:txBody>
      </p:sp>
      <p:sp>
        <p:nvSpPr>
          <p:cNvPr id="48" name="Line 20"/>
          <p:cNvSpPr>
            <a:spLocks noChangeShapeType="1"/>
          </p:cNvSpPr>
          <p:nvPr/>
        </p:nvSpPr>
        <p:spPr bwMode="auto">
          <a:xfrm rot="16200000" flipH="1">
            <a:off x="6819900" y="3467100"/>
            <a:ext cx="152400" cy="533400"/>
          </a:xfrm>
          <a:prstGeom prst="line">
            <a:avLst/>
          </a:prstGeom>
          <a:noFill/>
          <a:ln w="9525">
            <a:solidFill>
              <a:srgbClr val="000000"/>
            </a:solidFill>
            <a:round/>
            <a:headEnd/>
            <a:tailEnd/>
          </a:ln>
          <a:effectLst/>
        </p:spPr>
        <p:txBody>
          <a:bodyPr/>
          <a:lstStyle/>
          <a:p>
            <a:endParaRPr lang="en-US"/>
          </a:p>
        </p:txBody>
      </p:sp>
      <p:sp>
        <p:nvSpPr>
          <p:cNvPr id="49" name="Line 22"/>
          <p:cNvSpPr>
            <a:spLocks noChangeShapeType="1"/>
          </p:cNvSpPr>
          <p:nvPr/>
        </p:nvSpPr>
        <p:spPr bwMode="auto">
          <a:xfrm flipV="1">
            <a:off x="7162800" y="2209800"/>
            <a:ext cx="533400" cy="1219200"/>
          </a:xfrm>
          <a:prstGeom prst="line">
            <a:avLst/>
          </a:prstGeom>
          <a:noFill/>
          <a:ln w="9525">
            <a:solidFill>
              <a:srgbClr val="000000"/>
            </a:solidFill>
            <a:round/>
            <a:headEnd/>
            <a:tailEnd/>
          </a:ln>
          <a:effectLst/>
        </p:spPr>
        <p:txBody>
          <a:bodyPr/>
          <a:lstStyle/>
          <a:p>
            <a:endParaRPr lang="en-US"/>
          </a:p>
        </p:txBody>
      </p:sp>
      <p:sp>
        <p:nvSpPr>
          <p:cNvPr id="50" name="TextBox 49"/>
          <p:cNvSpPr txBox="1"/>
          <p:nvPr/>
        </p:nvSpPr>
        <p:spPr>
          <a:xfrm>
            <a:off x="6858000" y="1905000"/>
            <a:ext cx="1723549" cy="369332"/>
          </a:xfrm>
          <a:prstGeom prst="rect">
            <a:avLst/>
          </a:prstGeom>
          <a:noFill/>
        </p:spPr>
        <p:txBody>
          <a:bodyPr wrap="none" rtlCol="0">
            <a:spAutoFit/>
          </a:bodyPr>
          <a:lstStyle/>
          <a:p>
            <a:r>
              <a:rPr lang="en-US" sz="1200" dirty="0" smtClean="0">
                <a:latin typeface="Tahoma" pitchFamily="34" charset="0"/>
                <a:ea typeface="Tahoma" pitchFamily="34" charset="0"/>
                <a:cs typeface="Tahoma" pitchFamily="34" charset="0"/>
              </a:rPr>
              <a:t>University</a:t>
            </a:r>
            <a:r>
              <a:rPr lang="en-US" dirty="0" smtClean="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of Maryland</a:t>
            </a:r>
            <a:endParaRPr lang="en-US" sz="1200" dirty="0">
              <a:latin typeface="Tahoma" pitchFamily="34" charset="0"/>
              <a:ea typeface="Tahoma" pitchFamily="34" charset="0"/>
              <a:cs typeface="Tahoma" pitchFamily="34" charset="0"/>
            </a:endParaRPr>
          </a:p>
        </p:txBody>
      </p:sp>
      <p:sp>
        <p:nvSpPr>
          <p:cNvPr id="51" name="Rectangle 50"/>
          <p:cNvSpPr/>
          <p:nvPr/>
        </p:nvSpPr>
        <p:spPr>
          <a:xfrm>
            <a:off x="4800600" y="35814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PAPRN Studies</a:t>
            </a:r>
            <a:endParaRPr lang="en-US" dirty="0"/>
          </a:p>
        </p:txBody>
      </p:sp>
      <p:sp>
        <p:nvSpPr>
          <p:cNvPr id="6" name="Content Placeholder 5"/>
          <p:cNvSpPr>
            <a:spLocks noGrp="1"/>
          </p:cNvSpPr>
          <p:nvPr>
            <p:ph idx="1"/>
          </p:nvPr>
        </p:nvSpPr>
        <p:spPr/>
        <p:txBody>
          <a:bodyPr/>
          <a:lstStyle/>
          <a:p>
            <a:pPr>
              <a:buNone/>
            </a:pPr>
            <a:r>
              <a:rPr lang="en-US" dirty="0" smtClean="0"/>
              <a:t>Completed studies:</a:t>
            </a:r>
          </a:p>
          <a:p>
            <a:pPr lvl="1"/>
            <a:r>
              <a:rPr lang="en-US" dirty="0" smtClean="0"/>
              <a:t>Active Transport to School</a:t>
            </a:r>
          </a:p>
          <a:p>
            <a:pPr lvl="1"/>
            <a:r>
              <a:rPr lang="en-US" dirty="0" smtClean="0"/>
              <a:t>Multi-use Trail Development</a:t>
            </a:r>
          </a:p>
          <a:p>
            <a:pPr lvl="1"/>
            <a:r>
              <a:rPr lang="en-US" dirty="0" smtClean="0"/>
              <a:t>Concept Mapping</a:t>
            </a:r>
          </a:p>
          <a:p>
            <a:pPr lvl="1"/>
            <a:r>
              <a:rPr lang="en-US" dirty="0" smtClean="0"/>
              <a:t>Physical Education Policy Legislation at the State Level</a:t>
            </a:r>
          </a:p>
          <a:p>
            <a:pPr>
              <a:buNone/>
            </a:pPr>
            <a:r>
              <a:rPr lang="en-US" dirty="0" smtClean="0"/>
              <a:t>In Progress:</a:t>
            </a:r>
          </a:p>
          <a:p>
            <a:pPr lvl="1"/>
            <a:r>
              <a:rPr lang="en-US" dirty="0" smtClean="0">
                <a:solidFill>
                  <a:schemeClr val="accent1">
                    <a:lumMod val="60000"/>
                    <a:lumOff val="40000"/>
                  </a:schemeClr>
                </a:solidFill>
              </a:rPr>
              <a:t>AMP Study</a:t>
            </a:r>
          </a:p>
          <a:p>
            <a:pPr lvl="1"/>
            <a:r>
              <a:rPr lang="en-US" dirty="0" smtClean="0"/>
              <a:t>Trail legislation</a:t>
            </a:r>
          </a:p>
          <a:p>
            <a:pPr lvl="1"/>
            <a:r>
              <a:rPr lang="en-US" dirty="0" smtClean="0"/>
              <a:t>Supplement to JPAH on PA policy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is a Bicycle /Pedestrian Master Plan?</a:t>
            </a:r>
            <a:endParaRPr lang="en-US" sz="3600" dirty="0"/>
          </a:p>
        </p:txBody>
      </p:sp>
      <p:sp>
        <p:nvSpPr>
          <p:cNvPr id="3" name="Content Placeholder 2"/>
          <p:cNvSpPr>
            <a:spLocks noGrp="1"/>
          </p:cNvSpPr>
          <p:nvPr>
            <p:ph idx="1"/>
          </p:nvPr>
        </p:nvSpPr>
        <p:spPr/>
        <p:txBody>
          <a:bodyPr>
            <a:normAutofit fontScale="92500"/>
          </a:bodyPr>
          <a:lstStyle/>
          <a:p>
            <a:pPr>
              <a:buNone/>
            </a:pPr>
            <a:r>
              <a:rPr lang="en-US" dirty="0" smtClean="0"/>
              <a:t>	formal transportation and/or land-use plans to improve conditions and supports for walking and bicycling</a:t>
            </a:r>
          </a:p>
          <a:p>
            <a:pPr>
              <a:buNone/>
            </a:pPr>
            <a:endParaRPr lang="en-US" dirty="0" smtClean="0"/>
          </a:p>
          <a:p>
            <a:pPr>
              <a:buNone/>
            </a:pPr>
            <a:r>
              <a:rPr lang="en-US" dirty="0" smtClean="0"/>
              <a:t>    includes planned routes and paths for bicycles and pedestrian use</a:t>
            </a:r>
          </a:p>
          <a:p>
            <a:pPr>
              <a:buNone/>
            </a:pPr>
            <a:endParaRPr lang="en-US" dirty="0" smtClean="0"/>
          </a:p>
          <a:p>
            <a:pPr>
              <a:buNone/>
            </a:pPr>
            <a:r>
              <a:rPr lang="en-US" dirty="0" smtClean="0"/>
              <a:t>	provides guidance on facility designs</a:t>
            </a:r>
          </a:p>
          <a:p>
            <a:pPr>
              <a:buNone/>
            </a:pPr>
            <a:endParaRPr lang="en-US" dirty="0" smtClean="0"/>
          </a:p>
          <a:p>
            <a:pPr>
              <a:buNone/>
            </a:pPr>
            <a:r>
              <a:rPr lang="en-US" dirty="0" smtClean="0"/>
              <a:t>	establishes policies to support safe use of these routes and facilities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y\Pictures\2009-02-21\002.jpg"/>
          <p:cNvPicPr>
            <a:picLocks noChangeAspect="1" noChangeArrowheads="1"/>
          </p:cNvPicPr>
          <p:nvPr/>
        </p:nvPicPr>
        <p:blipFill>
          <a:blip r:embed="rId2" cstate="print"/>
          <a:srcRect/>
          <a:stretch>
            <a:fillRect/>
          </a:stretch>
        </p:blipFill>
        <p:spPr bwMode="auto">
          <a:xfrm>
            <a:off x="6324600" y="1295400"/>
            <a:ext cx="2437879" cy="3352800"/>
          </a:xfrm>
          <a:prstGeom prst="rect">
            <a:avLst/>
          </a:prstGeom>
          <a:noFill/>
          <a:ln>
            <a:solidFill>
              <a:schemeClr val="tx1"/>
            </a:solidFill>
          </a:ln>
        </p:spPr>
      </p:pic>
      <p:pic>
        <p:nvPicPr>
          <p:cNvPr id="1027" name="Picture 3" descr="C:\Users\Amy\Pictures\2009-02-21\001.jpg"/>
          <p:cNvPicPr>
            <a:picLocks noChangeAspect="1" noChangeArrowheads="1"/>
          </p:cNvPicPr>
          <p:nvPr/>
        </p:nvPicPr>
        <p:blipFill>
          <a:blip r:embed="rId3" cstate="print"/>
          <a:srcRect/>
          <a:stretch>
            <a:fillRect/>
          </a:stretch>
        </p:blipFill>
        <p:spPr bwMode="auto">
          <a:xfrm>
            <a:off x="609600" y="762000"/>
            <a:ext cx="2819400" cy="3877504"/>
          </a:xfrm>
          <a:prstGeom prst="rect">
            <a:avLst/>
          </a:prstGeom>
          <a:noFill/>
          <a:ln>
            <a:solidFill>
              <a:schemeClr val="tx1"/>
            </a:solidFill>
          </a:ln>
        </p:spPr>
      </p:pic>
      <p:pic>
        <p:nvPicPr>
          <p:cNvPr id="6" name="Picture 5" descr="index_01.jpg"/>
          <p:cNvPicPr>
            <a:picLocks noChangeAspect="1"/>
          </p:cNvPicPr>
          <p:nvPr/>
        </p:nvPicPr>
        <p:blipFill>
          <a:blip r:embed="rId4" cstate="print"/>
          <a:stretch>
            <a:fillRect/>
          </a:stretch>
        </p:blipFill>
        <p:spPr>
          <a:xfrm>
            <a:off x="3657600" y="1295400"/>
            <a:ext cx="2393460" cy="2062162"/>
          </a:xfrm>
          <a:prstGeom prst="rect">
            <a:avLst/>
          </a:prstGeom>
          <a:ln>
            <a:solidFill>
              <a:schemeClr val="tx1"/>
            </a:solidFill>
          </a:ln>
        </p:spPr>
      </p:pic>
      <p:pic>
        <p:nvPicPr>
          <p:cNvPr id="7" name="Picture 6" descr="banner1_01.jpg"/>
          <p:cNvPicPr>
            <a:picLocks noChangeAspect="1"/>
          </p:cNvPicPr>
          <p:nvPr/>
        </p:nvPicPr>
        <p:blipFill>
          <a:blip r:embed="rId5" cstate="print"/>
          <a:stretch>
            <a:fillRect/>
          </a:stretch>
        </p:blipFill>
        <p:spPr>
          <a:xfrm>
            <a:off x="685800" y="4953000"/>
            <a:ext cx="7620000" cy="1743075"/>
          </a:xfrm>
          <a:prstGeom prst="rect">
            <a:avLst/>
          </a:prstGeom>
          <a:ln>
            <a:solidFill>
              <a:schemeClr val="tx1"/>
            </a:solidFill>
          </a:ln>
        </p:spPr>
      </p:pic>
      <p:pic>
        <p:nvPicPr>
          <p:cNvPr id="8" name="Picture 7" descr="header.gif"/>
          <p:cNvPicPr>
            <a:picLocks noChangeAspect="1"/>
          </p:cNvPicPr>
          <p:nvPr/>
        </p:nvPicPr>
        <p:blipFill>
          <a:blip r:embed="rId6" cstate="print"/>
          <a:stretch>
            <a:fillRect/>
          </a:stretch>
        </p:blipFill>
        <p:spPr>
          <a:xfrm>
            <a:off x="2571750" y="228600"/>
            <a:ext cx="6572250" cy="761419"/>
          </a:xfrm>
          <a:prstGeom prst="rect">
            <a:avLst/>
          </a:prstGeom>
          <a:ln>
            <a:solidFill>
              <a:schemeClr val="tx1"/>
            </a:solidFill>
          </a:ln>
        </p:spPr>
      </p:pic>
      <p:pic>
        <p:nvPicPr>
          <p:cNvPr id="9" name="Picture 8" descr="pedplancover.png"/>
          <p:cNvPicPr>
            <a:picLocks noChangeAspect="1"/>
          </p:cNvPicPr>
          <p:nvPr/>
        </p:nvPicPr>
        <p:blipFill>
          <a:blip r:embed="rId7" cstate="print"/>
          <a:stretch>
            <a:fillRect/>
          </a:stretch>
        </p:blipFill>
        <p:spPr>
          <a:xfrm>
            <a:off x="3200400" y="3505200"/>
            <a:ext cx="3581400" cy="1265428"/>
          </a:xfrm>
          <a:prstGeom prst="rect">
            <a:avLst/>
          </a:prstGeom>
          <a:ln>
            <a:solidFill>
              <a:schemeClr val="tx1"/>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95E158D49C97429AA27FA05B51979B" ma:contentTypeVersion="2" ma:contentTypeDescription="Create a new document." ma:contentTypeScope="" ma:versionID="500d7f16b76a4fe658ca2651e0bc1cd4">
  <xsd:schema xmlns:xsd="http://www.w3.org/2001/XMLSchema" xmlns:xs="http://www.w3.org/2001/XMLSchema" xmlns:p="http://schemas.microsoft.com/office/2006/metadata/properties" xmlns:ns1="http://schemas.microsoft.com/sharepoint/v3" targetNamespace="http://schemas.microsoft.com/office/2006/metadata/properties" ma:root="true" ma:fieldsID="e648906803363f60651eef8808afe6a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784D1E5-8DB9-4175-A74D-65BB9188821A}"/>
</file>

<file path=customXml/itemProps2.xml><?xml version="1.0" encoding="utf-8"?>
<ds:datastoreItem xmlns:ds="http://schemas.openxmlformats.org/officeDocument/2006/customXml" ds:itemID="{A27A4565-312B-4ADA-B1FD-E4A9AC999D03}"/>
</file>

<file path=customXml/itemProps3.xml><?xml version="1.0" encoding="utf-8"?>
<ds:datastoreItem xmlns:ds="http://schemas.openxmlformats.org/officeDocument/2006/customXml" ds:itemID="{8B4AF0B3-DDFF-491A-9F6C-37265797ECE3}"/>
</file>

<file path=docProps/app.xml><?xml version="1.0" encoding="utf-8"?>
<Properties xmlns="http://schemas.openxmlformats.org/officeDocument/2006/extended-properties" xmlns:vt="http://schemas.openxmlformats.org/officeDocument/2006/docPropsVTypes">
  <Template>Flow</Template>
  <TotalTime>2258</TotalTime>
  <Words>881</Words>
  <Application>Microsoft Office PowerPoint</Application>
  <PresentationFormat>On-screen Show (4:3)</PresentationFormat>
  <Paragraphs>139</Paragraphs>
  <Slides>23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Flow</vt:lpstr>
      <vt:lpstr>Chart</vt:lpstr>
      <vt:lpstr>Is Pedestrian &amp; Bicycle Master Planning a Chronic Disease Strategy?    Session B02: “Proliferating Local Policies for Healthier Built Environments” Amy A. Eyler, PhD Angie L. Cradock, ScD Carolyn Voorhees, PhD David Levinger, PhD</vt:lpstr>
      <vt:lpstr>Objectives</vt:lpstr>
      <vt:lpstr>Physical Activity Policy Research Network (PAPRN)</vt:lpstr>
      <vt:lpstr>PAPRN</vt:lpstr>
      <vt:lpstr>Physical Activity Policy Framework</vt:lpstr>
      <vt:lpstr>Slide 6</vt:lpstr>
      <vt:lpstr>Other PAPRN Studies</vt:lpstr>
      <vt:lpstr>What is a Bicycle /Pedestrian Master Plan?</vt:lpstr>
      <vt:lpstr>Slide 9</vt:lpstr>
      <vt:lpstr>Why are these plans important?</vt:lpstr>
      <vt:lpstr>Slide 11</vt:lpstr>
      <vt:lpstr>Slide 12</vt:lpstr>
      <vt:lpstr>Transportation Planning  and Land Use Choices</vt:lpstr>
      <vt:lpstr>Slide 14</vt:lpstr>
      <vt:lpstr>States included in AMP Study</vt:lpstr>
      <vt:lpstr>Leading Research Questions</vt:lpstr>
      <vt:lpstr>Policies within B/P plans</vt:lpstr>
      <vt:lpstr>Policies, continued</vt:lpstr>
      <vt:lpstr>Policies, continued</vt:lpstr>
      <vt:lpstr>Policies, continued</vt:lpstr>
      <vt:lpstr>Policies, continued</vt:lpstr>
      <vt:lpstr>Conclusions </vt:lpstr>
      <vt:lpstr>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Levinger</dc:creator>
  <cp:lastModifiedBy>Washington University in St. Louis</cp:lastModifiedBy>
  <cp:revision>140</cp:revision>
  <dcterms:created xsi:type="dcterms:W3CDTF">2008-07-23T13:55:09Z</dcterms:created>
  <dcterms:modified xsi:type="dcterms:W3CDTF">2010-06-21T18:43:50Z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0x0101003195E158D49C97429AA27FA05B51979B</vt:lpwstr>
  </property>
</Properties>
</file>